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61" r:id="rId5"/>
    <p:sldId id="308" r:id="rId6"/>
    <p:sldId id="304" r:id="rId7"/>
    <p:sldId id="312" r:id="rId8"/>
    <p:sldId id="311" r:id="rId9"/>
    <p:sldId id="28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90E5F-6B2E-4E08-A3DB-378BB07A8641}">
          <p14:sldIdLst>
            <p14:sldId id="256"/>
            <p14:sldId id="257"/>
            <p14:sldId id="290"/>
            <p14:sldId id="261"/>
            <p14:sldId id="308"/>
            <p14:sldId id="304"/>
            <p14:sldId id="312"/>
            <p14:sldId id="311"/>
            <p14:sldId id="28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DC2C56-FDF9-3A67-5D36-E1FB9E6B7D91}" name="Monroe, Liza" initials="ML" userId="S::lmonroe@withersravenel.com::ac25cbf4-42c9-4abc-92d3-f41a20c8b1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329"/>
    <a:srgbClr val="D4AC2A"/>
    <a:srgbClr val="7BAA64"/>
    <a:srgbClr val="008182"/>
    <a:srgbClr val="000000"/>
    <a:srgbClr val="F99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D751D-890B-4839-A6BF-3CA3092D629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0A14F1-DAE7-4167-B165-EF14038AAFE9}">
      <dgm:prSet phldrT="[Text]" custT="1"/>
      <dgm:spPr>
        <a:solidFill>
          <a:schemeClr val="accent6"/>
        </a:solidFill>
      </dgm:spPr>
      <dgm:t>
        <a:bodyPr/>
        <a:lstStyle/>
        <a:p>
          <a:pPr>
            <a:buNone/>
          </a:pP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I, General Provisions</a:t>
          </a:r>
          <a:endParaRPr lang="en-US" sz="18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941BD4D-5083-434E-93B0-5D2787D21C52}" type="parTrans" cxnId="{111FEFFE-F9DA-49AE-A177-1FD0709909DD}">
      <dgm:prSet/>
      <dgm:spPr/>
      <dgm:t>
        <a:bodyPr/>
        <a:lstStyle/>
        <a:p>
          <a:endParaRPr lang="en-US" sz="2000"/>
        </a:p>
      </dgm:t>
    </dgm:pt>
    <dgm:pt modelId="{8539CC57-6D81-4ECF-BA99-B77B750465C6}" type="sibTrans" cxnId="{111FEFFE-F9DA-49AE-A177-1FD0709909DD}">
      <dgm:prSet/>
      <dgm:spPr/>
      <dgm:t>
        <a:bodyPr/>
        <a:lstStyle/>
        <a:p>
          <a:endParaRPr lang="en-US" sz="2000"/>
        </a:p>
      </dgm:t>
    </dgm:pt>
    <dgm:pt modelId="{352890D5-43FA-4CC0-A949-4BA671C78B21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II,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Zoning</a:t>
          </a:r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Districts and Dimensional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Standards</a:t>
          </a:r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dirty="0">
            <a:effectLst/>
            <a:latin typeface="Blue Highway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E8F91BB-25AA-4790-A81B-6A5698687090}" type="parTrans" cxnId="{95E9A1DD-7F3D-45AF-A541-AE66C4C54A5B}">
      <dgm:prSet/>
      <dgm:spPr/>
      <dgm:t>
        <a:bodyPr/>
        <a:lstStyle/>
        <a:p>
          <a:endParaRPr lang="en-US" sz="2000"/>
        </a:p>
      </dgm:t>
    </dgm:pt>
    <dgm:pt modelId="{D3C6C7B3-6B49-4F2A-AC88-F1D9ADC0A497}" type="sibTrans" cxnId="{95E9A1DD-7F3D-45AF-A541-AE66C4C54A5B}">
      <dgm:prSet/>
      <dgm:spPr/>
      <dgm:t>
        <a:bodyPr/>
        <a:lstStyle/>
        <a:p>
          <a:endParaRPr lang="en-US" sz="2000"/>
        </a:p>
      </dgm:t>
    </dgm:pt>
    <dgm:pt modelId="{A3384DA8-734A-4670-8659-965773FDCCD6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III, Uses and Supplemental Use Standards</a:t>
          </a:r>
          <a:endParaRPr lang="en-US" sz="18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04EF9AD-CD7C-4F4B-ACC2-E9EB80F8B2E8}" type="parTrans" cxnId="{250067EA-D45B-4447-B635-9CAAE2727747}">
      <dgm:prSet/>
      <dgm:spPr/>
      <dgm:t>
        <a:bodyPr/>
        <a:lstStyle/>
        <a:p>
          <a:endParaRPr lang="en-US" sz="2000"/>
        </a:p>
      </dgm:t>
    </dgm:pt>
    <dgm:pt modelId="{D970E38C-B64B-4092-B412-04AF6AE3A4D4}" type="sibTrans" cxnId="{250067EA-D45B-4447-B635-9CAAE2727747}">
      <dgm:prSet/>
      <dgm:spPr/>
      <dgm:t>
        <a:bodyPr/>
        <a:lstStyle/>
        <a:p>
          <a:endParaRPr lang="en-US" sz="2000"/>
        </a:p>
      </dgm:t>
    </dgm:pt>
    <dgm:pt modelId="{C9807D8A-0AD8-4FF7-B608-83FA829202BC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IV,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Subdivision</a:t>
          </a:r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&amp; Infrastructure</a:t>
          </a:r>
          <a:endParaRPr lang="en-US" sz="1800" dirty="0">
            <a:effectLst/>
            <a:latin typeface="Blue Highway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B0700D0F-116E-43CC-9B29-C3D01F0B199B}" type="parTrans" cxnId="{77A0E9F6-3832-41EB-BCE6-1441CF8BB388}">
      <dgm:prSet/>
      <dgm:spPr/>
      <dgm:t>
        <a:bodyPr/>
        <a:lstStyle/>
        <a:p>
          <a:endParaRPr lang="en-US" sz="2000"/>
        </a:p>
      </dgm:t>
    </dgm:pt>
    <dgm:pt modelId="{A992F83D-14F2-40C3-AADA-36C52734DE3A}" type="sibTrans" cxnId="{77A0E9F6-3832-41EB-BCE6-1441CF8BB388}">
      <dgm:prSet/>
      <dgm:spPr/>
      <dgm:t>
        <a:bodyPr/>
        <a:lstStyle/>
        <a:p>
          <a:endParaRPr lang="en-US" sz="2000"/>
        </a:p>
      </dgm:t>
    </dgm:pt>
    <dgm:pt modelId="{E9B96E8F-4F14-4110-B864-CDC8F9576794}">
      <dgm:prSet custT="1"/>
      <dgm:spPr>
        <a:solidFill>
          <a:srgbClr val="7BAA64"/>
        </a:solidFill>
      </dgm:spPr>
      <dgm:t>
        <a:bodyPr/>
        <a:lstStyle/>
        <a:p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V, Environmental Standards</a:t>
          </a:r>
          <a:endParaRPr lang="en-US" sz="18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9AA369A-E729-4016-ACFF-99F4A72A50ED}" type="parTrans" cxnId="{C6F3AAD4-EC3D-446C-9D55-E787786F9829}">
      <dgm:prSet/>
      <dgm:spPr/>
      <dgm:t>
        <a:bodyPr/>
        <a:lstStyle/>
        <a:p>
          <a:endParaRPr lang="en-US" sz="2000"/>
        </a:p>
      </dgm:t>
    </dgm:pt>
    <dgm:pt modelId="{47AB652E-6BEE-4BBC-84DC-A8C20CA108DA}" type="sibTrans" cxnId="{C6F3AAD4-EC3D-446C-9D55-E787786F9829}">
      <dgm:prSet/>
      <dgm:spPr/>
      <dgm:t>
        <a:bodyPr/>
        <a:lstStyle/>
        <a:p>
          <a:endParaRPr lang="en-US" sz="2000"/>
        </a:p>
      </dgm:t>
    </dgm:pt>
    <dgm:pt modelId="{EEC82315-BA80-453B-AD40-387D83F49731}">
      <dgm:prSet custT="1"/>
      <dgm:spPr>
        <a:solidFill>
          <a:srgbClr val="D4AC2A"/>
        </a:solidFill>
      </dgm:spPr>
      <dgm:t>
        <a:bodyPr/>
        <a:lstStyle/>
        <a:p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VI, Design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Standards</a:t>
          </a:r>
          <a:endParaRPr lang="en-US" sz="18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0F7DFFE-80EB-4402-8E2C-656D44B282FC}" type="parTrans" cxnId="{B719DA92-2A81-462B-870B-59AA245612F5}">
      <dgm:prSet/>
      <dgm:spPr/>
      <dgm:t>
        <a:bodyPr/>
        <a:lstStyle/>
        <a:p>
          <a:endParaRPr lang="en-US" sz="2000"/>
        </a:p>
      </dgm:t>
    </dgm:pt>
    <dgm:pt modelId="{D665810A-B58A-44D6-A472-D23EBA725F3E}" type="sibTrans" cxnId="{B719DA92-2A81-462B-870B-59AA245612F5}">
      <dgm:prSet/>
      <dgm:spPr/>
      <dgm:t>
        <a:bodyPr/>
        <a:lstStyle/>
        <a:p>
          <a:endParaRPr lang="en-US" sz="2000"/>
        </a:p>
      </dgm:t>
    </dgm:pt>
    <dgm:pt modelId="{B3BD7578-8881-4C2C-8F22-7EED81FFFAC8}">
      <dgm:prSet custT="1"/>
      <dgm:spPr>
        <a:solidFill>
          <a:srgbClr val="F05329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VII,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Signs</a:t>
          </a:r>
          <a:endParaRPr lang="en-US" sz="18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AD508A8-4DDC-4AA5-98CD-D0DD619D6569}" type="parTrans" cxnId="{CD467F14-6B8D-4A7E-AE88-CACED81C1292}">
      <dgm:prSet/>
      <dgm:spPr/>
      <dgm:t>
        <a:bodyPr/>
        <a:lstStyle/>
        <a:p>
          <a:endParaRPr lang="en-US" sz="2000"/>
        </a:p>
      </dgm:t>
    </dgm:pt>
    <dgm:pt modelId="{0298B6F7-DD98-4A63-91FA-4566C13C94E0}" type="sibTrans" cxnId="{CD467F14-6B8D-4A7E-AE88-CACED81C1292}">
      <dgm:prSet/>
      <dgm:spPr/>
      <dgm:t>
        <a:bodyPr/>
        <a:lstStyle/>
        <a:p>
          <a:endParaRPr lang="en-US" sz="2000"/>
        </a:p>
      </dgm:t>
    </dgm:pt>
    <dgm:pt modelId="{28E5F5C8-8399-45DE-B33A-9C42DD190FCE}">
      <dgm:prSet custT="1"/>
      <dgm:spPr>
        <a:solidFill>
          <a:srgbClr val="F05329"/>
        </a:solidFill>
      </dgm:spPr>
      <dgm:t>
        <a:bodyPr/>
        <a:lstStyle/>
        <a:p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VIII,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Administration</a:t>
          </a:r>
          <a:endParaRPr lang="en-US" sz="18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7A3043C-0853-463E-9568-E7199A0A3DF1}" type="parTrans" cxnId="{BF0CAF35-6E92-4C7E-85EC-AA8053925AE9}">
      <dgm:prSet/>
      <dgm:spPr/>
      <dgm:t>
        <a:bodyPr/>
        <a:lstStyle/>
        <a:p>
          <a:endParaRPr lang="en-US" sz="2000"/>
        </a:p>
      </dgm:t>
    </dgm:pt>
    <dgm:pt modelId="{58805EF2-1D78-4B7D-89A9-E730004E080B}" type="sibTrans" cxnId="{BF0CAF35-6E92-4C7E-85EC-AA8053925AE9}">
      <dgm:prSet/>
      <dgm:spPr/>
      <dgm:t>
        <a:bodyPr/>
        <a:lstStyle/>
        <a:p>
          <a:endParaRPr lang="en-US" sz="2000"/>
        </a:p>
      </dgm:t>
    </dgm:pt>
    <dgm:pt modelId="{3F9B0C8B-FFCF-4D93-AB78-4B47A6F288DF}">
      <dgm:prSet custT="1"/>
      <dgm:spPr>
        <a:solidFill>
          <a:srgbClr val="D4AC2A"/>
        </a:solidFill>
      </dgm:spPr>
      <dgm:t>
        <a:bodyPr/>
        <a:lstStyle/>
        <a:p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IX, Procedures</a:t>
          </a:r>
          <a:endParaRPr lang="en-US" sz="18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FBD74CC-7685-47EB-AD78-9261B913815C}" type="parTrans" cxnId="{AAD10D68-A6B9-49FB-A0DF-681B0461ADC0}">
      <dgm:prSet/>
      <dgm:spPr/>
      <dgm:t>
        <a:bodyPr/>
        <a:lstStyle/>
        <a:p>
          <a:endParaRPr lang="en-US" sz="2000"/>
        </a:p>
      </dgm:t>
    </dgm:pt>
    <dgm:pt modelId="{49276B53-B05A-4D80-8E3F-FF60D16A3D2A}" type="sibTrans" cxnId="{AAD10D68-A6B9-49FB-A0DF-681B0461ADC0}">
      <dgm:prSet/>
      <dgm:spPr/>
      <dgm:t>
        <a:bodyPr/>
        <a:lstStyle/>
        <a:p>
          <a:endParaRPr lang="en-US" sz="2000"/>
        </a:p>
      </dgm:t>
    </dgm:pt>
    <dgm:pt modelId="{EA1CB504-CF1C-4C87-8941-3E4C43493071}">
      <dgm:prSet custT="1"/>
      <dgm:spPr>
        <a:solidFill>
          <a:schemeClr val="accent6"/>
        </a:solidFill>
      </dgm:spPr>
      <dgm:t>
        <a:bodyPr/>
        <a:lstStyle/>
        <a:p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X, </a:t>
          </a:r>
          <a:r>
            <a:rPr lang="en-US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Definitions</a:t>
          </a:r>
          <a:r>
            <a:rPr lang="en-US" sz="1800" b="1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b="1" dirty="0">
            <a:effectLst/>
            <a:latin typeface="Blue Highway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EC235-6D70-48D8-BCC4-5FFBCC713A84}" type="parTrans" cxnId="{3C865647-769E-4FBD-B06C-64268E02CFCE}">
      <dgm:prSet/>
      <dgm:spPr/>
      <dgm:t>
        <a:bodyPr/>
        <a:lstStyle/>
        <a:p>
          <a:endParaRPr lang="en-US" sz="2000"/>
        </a:p>
      </dgm:t>
    </dgm:pt>
    <dgm:pt modelId="{A8456262-A40A-45BD-B53B-C6B3C0B7FEC3}" type="sibTrans" cxnId="{3C865647-769E-4FBD-B06C-64268E02CFCE}">
      <dgm:prSet/>
      <dgm:spPr/>
      <dgm:t>
        <a:bodyPr/>
        <a:lstStyle/>
        <a:p>
          <a:endParaRPr lang="en-US" sz="2000"/>
        </a:p>
      </dgm:t>
    </dgm:pt>
    <dgm:pt modelId="{E8FE06F7-87BD-4461-AE23-77B0E837AB67}" type="pres">
      <dgm:prSet presAssocID="{CA4D751D-890B-4839-A6BF-3CA3092D6296}" presName="linear" presStyleCnt="0">
        <dgm:presLayoutVars>
          <dgm:animLvl val="lvl"/>
          <dgm:resizeHandles val="exact"/>
        </dgm:presLayoutVars>
      </dgm:prSet>
      <dgm:spPr/>
    </dgm:pt>
    <dgm:pt modelId="{84C7AF70-A45E-4480-BE82-6D339B214D4C}" type="pres">
      <dgm:prSet presAssocID="{880A14F1-DAE7-4167-B165-EF14038AAFE9}" presName="parentText" presStyleLbl="node1" presStyleIdx="0" presStyleCnt="10" custLinFactNeighborY="70018">
        <dgm:presLayoutVars>
          <dgm:chMax val="0"/>
          <dgm:bulletEnabled val="1"/>
        </dgm:presLayoutVars>
      </dgm:prSet>
      <dgm:spPr/>
    </dgm:pt>
    <dgm:pt modelId="{1367FAEF-2082-4A07-81E6-FD9C0C6CF30F}" type="pres">
      <dgm:prSet presAssocID="{8539CC57-6D81-4ECF-BA99-B77B750465C6}" presName="spacer" presStyleCnt="0"/>
      <dgm:spPr/>
    </dgm:pt>
    <dgm:pt modelId="{FE277047-CA7B-41E1-A0F9-2009916D4B9A}" type="pres">
      <dgm:prSet presAssocID="{352890D5-43FA-4CC0-A949-4BA671C78B21}" presName="parentText" presStyleLbl="node1" presStyleIdx="1" presStyleCnt="10" custScaleY="102445">
        <dgm:presLayoutVars>
          <dgm:chMax val="0"/>
          <dgm:bulletEnabled val="1"/>
        </dgm:presLayoutVars>
      </dgm:prSet>
      <dgm:spPr/>
    </dgm:pt>
    <dgm:pt modelId="{A78E4856-6EC0-4BC5-AFDB-B162922D97A9}" type="pres">
      <dgm:prSet presAssocID="{D3C6C7B3-6B49-4F2A-AC88-F1D9ADC0A497}" presName="spacer" presStyleCnt="0"/>
      <dgm:spPr/>
    </dgm:pt>
    <dgm:pt modelId="{721E3B2E-64FE-4111-B51C-D7B93A42D49E}" type="pres">
      <dgm:prSet presAssocID="{A3384DA8-734A-4670-8659-965773FDCCD6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61F8DF80-1A01-428B-94F5-7112D11595DB}" type="pres">
      <dgm:prSet presAssocID="{D970E38C-B64B-4092-B412-04AF6AE3A4D4}" presName="spacer" presStyleCnt="0"/>
      <dgm:spPr/>
    </dgm:pt>
    <dgm:pt modelId="{C1F86E6C-15C0-42F4-B618-A31C9DD20D19}" type="pres">
      <dgm:prSet presAssocID="{C9807D8A-0AD8-4FF7-B608-83FA829202B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495F6E08-BFF6-4F3E-B3AE-A9DCFF9A363C}" type="pres">
      <dgm:prSet presAssocID="{A992F83D-14F2-40C3-AADA-36C52734DE3A}" presName="spacer" presStyleCnt="0"/>
      <dgm:spPr/>
    </dgm:pt>
    <dgm:pt modelId="{A593A5F1-D300-439C-9829-435B5972EBE3}" type="pres">
      <dgm:prSet presAssocID="{E9B96E8F-4F14-4110-B864-CDC8F9576794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40D52EC2-7F80-472F-8CB7-C789BF8AF3E7}" type="pres">
      <dgm:prSet presAssocID="{47AB652E-6BEE-4BBC-84DC-A8C20CA108DA}" presName="spacer" presStyleCnt="0"/>
      <dgm:spPr/>
    </dgm:pt>
    <dgm:pt modelId="{9757B0B8-68A0-4738-998D-6BF1F0C0A408}" type="pres">
      <dgm:prSet presAssocID="{EEC82315-BA80-453B-AD40-387D83F49731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6CADE882-2E0E-4928-A834-34DD1939518E}" type="pres">
      <dgm:prSet presAssocID="{D665810A-B58A-44D6-A472-D23EBA725F3E}" presName="spacer" presStyleCnt="0"/>
      <dgm:spPr/>
    </dgm:pt>
    <dgm:pt modelId="{1CDD0720-2C08-4CFF-9640-4CF27EE4974C}" type="pres">
      <dgm:prSet presAssocID="{B3BD7578-8881-4C2C-8F22-7EED81FFFAC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16C1C2DF-2D74-4342-A872-EFC7F2980E7E}" type="pres">
      <dgm:prSet presAssocID="{0298B6F7-DD98-4A63-91FA-4566C13C94E0}" presName="spacer" presStyleCnt="0"/>
      <dgm:spPr/>
    </dgm:pt>
    <dgm:pt modelId="{81A1B4AE-E4B0-487D-8C3A-D7A4C5A9D437}" type="pres">
      <dgm:prSet presAssocID="{28E5F5C8-8399-45DE-B33A-9C42DD190FCE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F6E212B-D3FA-4E09-8133-2E24429D074E}" type="pres">
      <dgm:prSet presAssocID="{58805EF2-1D78-4B7D-89A9-E730004E080B}" presName="spacer" presStyleCnt="0"/>
      <dgm:spPr/>
    </dgm:pt>
    <dgm:pt modelId="{9BBF3D70-2F71-43E6-9E35-637497BDC93C}" type="pres">
      <dgm:prSet presAssocID="{3F9B0C8B-FFCF-4D93-AB78-4B47A6F288D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31173BB7-F215-451B-98C4-A2C89A8DA004}" type="pres">
      <dgm:prSet presAssocID="{49276B53-B05A-4D80-8E3F-FF60D16A3D2A}" presName="spacer" presStyleCnt="0"/>
      <dgm:spPr/>
    </dgm:pt>
    <dgm:pt modelId="{99147368-B457-4701-A4D4-79580ABC2175}" type="pres">
      <dgm:prSet presAssocID="{EA1CB504-CF1C-4C87-8941-3E4C4349307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2302D04-CDEF-4F0B-B767-3FD463CDF1DE}" type="presOf" srcId="{3F9B0C8B-FFCF-4D93-AB78-4B47A6F288DF}" destId="{9BBF3D70-2F71-43E6-9E35-637497BDC93C}" srcOrd="0" destOrd="0" presId="urn:microsoft.com/office/officeart/2005/8/layout/vList2"/>
    <dgm:cxn modelId="{CD467F14-6B8D-4A7E-AE88-CACED81C1292}" srcId="{CA4D751D-890B-4839-A6BF-3CA3092D6296}" destId="{B3BD7578-8881-4C2C-8F22-7EED81FFFAC8}" srcOrd="6" destOrd="0" parTransId="{7AD508A8-4DDC-4AA5-98CD-D0DD619D6569}" sibTransId="{0298B6F7-DD98-4A63-91FA-4566C13C94E0}"/>
    <dgm:cxn modelId="{CDA98C14-2327-49DE-8F3F-99E93A5D4C9E}" type="presOf" srcId="{EEC82315-BA80-453B-AD40-387D83F49731}" destId="{9757B0B8-68A0-4738-998D-6BF1F0C0A408}" srcOrd="0" destOrd="0" presId="urn:microsoft.com/office/officeart/2005/8/layout/vList2"/>
    <dgm:cxn modelId="{BADCF115-053C-4A79-BDDC-DA43997BB492}" type="presOf" srcId="{B3BD7578-8881-4C2C-8F22-7EED81FFFAC8}" destId="{1CDD0720-2C08-4CFF-9640-4CF27EE4974C}" srcOrd="0" destOrd="0" presId="urn:microsoft.com/office/officeart/2005/8/layout/vList2"/>
    <dgm:cxn modelId="{74FDB71C-1767-4473-9A59-86EAD9F98B2F}" type="presOf" srcId="{CA4D751D-890B-4839-A6BF-3CA3092D6296}" destId="{E8FE06F7-87BD-4461-AE23-77B0E837AB67}" srcOrd="0" destOrd="0" presId="urn:microsoft.com/office/officeart/2005/8/layout/vList2"/>
    <dgm:cxn modelId="{BA63DB1E-C4C9-4134-ADB7-6EBC6A371400}" type="presOf" srcId="{A3384DA8-734A-4670-8659-965773FDCCD6}" destId="{721E3B2E-64FE-4111-B51C-D7B93A42D49E}" srcOrd="0" destOrd="0" presId="urn:microsoft.com/office/officeart/2005/8/layout/vList2"/>
    <dgm:cxn modelId="{BF0CAF35-6E92-4C7E-85EC-AA8053925AE9}" srcId="{CA4D751D-890B-4839-A6BF-3CA3092D6296}" destId="{28E5F5C8-8399-45DE-B33A-9C42DD190FCE}" srcOrd="7" destOrd="0" parTransId="{C7A3043C-0853-463E-9568-E7199A0A3DF1}" sibTransId="{58805EF2-1D78-4B7D-89A9-E730004E080B}"/>
    <dgm:cxn modelId="{3C865647-769E-4FBD-B06C-64268E02CFCE}" srcId="{CA4D751D-890B-4839-A6BF-3CA3092D6296}" destId="{EA1CB504-CF1C-4C87-8941-3E4C43493071}" srcOrd="9" destOrd="0" parTransId="{5B6EC235-6D70-48D8-BCC4-5FFBCC713A84}" sibTransId="{A8456262-A40A-45BD-B53B-C6B3C0B7FEC3}"/>
    <dgm:cxn modelId="{AAD10D68-A6B9-49FB-A0DF-681B0461ADC0}" srcId="{CA4D751D-890B-4839-A6BF-3CA3092D6296}" destId="{3F9B0C8B-FFCF-4D93-AB78-4B47A6F288DF}" srcOrd="8" destOrd="0" parTransId="{0FBD74CC-7685-47EB-AD78-9261B913815C}" sibTransId="{49276B53-B05A-4D80-8E3F-FF60D16A3D2A}"/>
    <dgm:cxn modelId="{B938A149-5C83-4297-A443-9C321CC35AB9}" type="presOf" srcId="{352890D5-43FA-4CC0-A949-4BA671C78B21}" destId="{FE277047-CA7B-41E1-A0F9-2009916D4B9A}" srcOrd="0" destOrd="0" presId="urn:microsoft.com/office/officeart/2005/8/layout/vList2"/>
    <dgm:cxn modelId="{E4B8627E-45EC-4972-99B3-DB511C464EBD}" type="presOf" srcId="{E9B96E8F-4F14-4110-B864-CDC8F9576794}" destId="{A593A5F1-D300-439C-9829-435B5972EBE3}" srcOrd="0" destOrd="0" presId="urn:microsoft.com/office/officeart/2005/8/layout/vList2"/>
    <dgm:cxn modelId="{32F2B485-4E75-4979-B580-DB8D587D1F44}" type="presOf" srcId="{EA1CB504-CF1C-4C87-8941-3E4C43493071}" destId="{99147368-B457-4701-A4D4-79580ABC2175}" srcOrd="0" destOrd="0" presId="urn:microsoft.com/office/officeart/2005/8/layout/vList2"/>
    <dgm:cxn modelId="{B719DA92-2A81-462B-870B-59AA245612F5}" srcId="{CA4D751D-890B-4839-A6BF-3CA3092D6296}" destId="{EEC82315-BA80-453B-AD40-387D83F49731}" srcOrd="5" destOrd="0" parTransId="{60F7DFFE-80EB-4402-8E2C-656D44B282FC}" sibTransId="{D665810A-B58A-44D6-A472-D23EBA725F3E}"/>
    <dgm:cxn modelId="{9BFC64C8-ACCB-43DC-B651-805295CFC0D1}" type="presOf" srcId="{28E5F5C8-8399-45DE-B33A-9C42DD190FCE}" destId="{81A1B4AE-E4B0-487D-8C3A-D7A4C5A9D437}" srcOrd="0" destOrd="0" presId="urn:microsoft.com/office/officeart/2005/8/layout/vList2"/>
    <dgm:cxn modelId="{C6F3AAD4-EC3D-446C-9D55-E787786F9829}" srcId="{CA4D751D-890B-4839-A6BF-3CA3092D6296}" destId="{E9B96E8F-4F14-4110-B864-CDC8F9576794}" srcOrd="4" destOrd="0" parTransId="{19AA369A-E729-4016-ACFF-99F4A72A50ED}" sibTransId="{47AB652E-6BEE-4BBC-84DC-A8C20CA108DA}"/>
    <dgm:cxn modelId="{982A42DD-82FF-4357-B755-14482EF529F1}" type="presOf" srcId="{880A14F1-DAE7-4167-B165-EF14038AAFE9}" destId="{84C7AF70-A45E-4480-BE82-6D339B214D4C}" srcOrd="0" destOrd="0" presId="urn:microsoft.com/office/officeart/2005/8/layout/vList2"/>
    <dgm:cxn modelId="{95E9A1DD-7F3D-45AF-A541-AE66C4C54A5B}" srcId="{CA4D751D-890B-4839-A6BF-3CA3092D6296}" destId="{352890D5-43FA-4CC0-A949-4BA671C78B21}" srcOrd="1" destOrd="0" parTransId="{6E8F91BB-25AA-4790-A81B-6A5698687090}" sibTransId="{D3C6C7B3-6B49-4F2A-AC88-F1D9ADC0A497}"/>
    <dgm:cxn modelId="{9DF43EE7-A18A-4143-BFE4-9AC92DA30780}" type="presOf" srcId="{C9807D8A-0AD8-4FF7-B608-83FA829202BC}" destId="{C1F86E6C-15C0-42F4-B618-A31C9DD20D19}" srcOrd="0" destOrd="0" presId="urn:microsoft.com/office/officeart/2005/8/layout/vList2"/>
    <dgm:cxn modelId="{250067EA-D45B-4447-B635-9CAAE2727747}" srcId="{CA4D751D-890B-4839-A6BF-3CA3092D6296}" destId="{A3384DA8-734A-4670-8659-965773FDCCD6}" srcOrd="2" destOrd="0" parTransId="{D04EF9AD-CD7C-4F4B-ACC2-E9EB80F8B2E8}" sibTransId="{D970E38C-B64B-4092-B412-04AF6AE3A4D4}"/>
    <dgm:cxn modelId="{77A0E9F6-3832-41EB-BCE6-1441CF8BB388}" srcId="{CA4D751D-890B-4839-A6BF-3CA3092D6296}" destId="{C9807D8A-0AD8-4FF7-B608-83FA829202BC}" srcOrd="3" destOrd="0" parTransId="{B0700D0F-116E-43CC-9B29-C3D01F0B199B}" sibTransId="{A992F83D-14F2-40C3-AADA-36C52734DE3A}"/>
    <dgm:cxn modelId="{111FEFFE-F9DA-49AE-A177-1FD0709909DD}" srcId="{CA4D751D-890B-4839-A6BF-3CA3092D6296}" destId="{880A14F1-DAE7-4167-B165-EF14038AAFE9}" srcOrd="0" destOrd="0" parTransId="{2941BD4D-5083-434E-93B0-5D2787D21C52}" sibTransId="{8539CC57-6D81-4ECF-BA99-B77B750465C6}"/>
    <dgm:cxn modelId="{DCD0A243-E894-45F5-AB6C-2DFB50CCB628}" type="presParOf" srcId="{E8FE06F7-87BD-4461-AE23-77B0E837AB67}" destId="{84C7AF70-A45E-4480-BE82-6D339B214D4C}" srcOrd="0" destOrd="0" presId="urn:microsoft.com/office/officeart/2005/8/layout/vList2"/>
    <dgm:cxn modelId="{16A0B0FF-9F26-4F6F-A672-626957FA023A}" type="presParOf" srcId="{E8FE06F7-87BD-4461-AE23-77B0E837AB67}" destId="{1367FAEF-2082-4A07-81E6-FD9C0C6CF30F}" srcOrd="1" destOrd="0" presId="urn:microsoft.com/office/officeart/2005/8/layout/vList2"/>
    <dgm:cxn modelId="{E15C386E-147C-4103-BE1E-ACB09C143962}" type="presParOf" srcId="{E8FE06F7-87BD-4461-AE23-77B0E837AB67}" destId="{FE277047-CA7B-41E1-A0F9-2009916D4B9A}" srcOrd="2" destOrd="0" presId="urn:microsoft.com/office/officeart/2005/8/layout/vList2"/>
    <dgm:cxn modelId="{72B03B54-22D4-4183-8602-0216495A08CB}" type="presParOf" srcId="{E8FE06F7-87BD-4461-AE23-77B0E837AB67}" destId="{A78E4856-6EC0-4BC5-AFDB-B162922D97A9}" srcOrd="3" destOrd="0" presId="urn:microsoft.com/office/officeart/2005/8/layout/vList2"/>
    <dgm:cxn modelId="{8B01D5CC-439A-4D47-97EF-C582864C60A4}" type="presParOf" srcId="{E8FE06F7-87BD-4461-AE23-77B0E837AB67}" destId="{721E3B2E-64FE-4111-B51C-D7B93A42D49E}" srcOrd="4" destOrd="0" presId="urn:microsoft.com/office/officeart/2005/8/layout/vList2"/>
    <dgm:cxn modelId="{A085FD37-4197-4E56-9788-D0375BD84FC5}" type="presParOf" srcId="{E8FE06F7-87BD-4461-AE23-77B0E837AB67}" destId="{61F8DF80-1A01-428B-94F5-7112D11595DB}" srcOrd="5" destOrd="0" presId="urn:microsoft.com/office/officeart/2005/8/layout/vList2"/>
    <dgm:cxn modelId="{030171F6-00CB-4A71-B992-3793840D125B}" type="presParOf" srcId="{E8FE06F7-87BD-4461-AE23-77B0E837AB67}" destId="{C1F86E6C-15C0-42F4-B618-A31C9DD20D19}" srcOrd="6" destOrd="0" presId="urn:microsoft.com/office/officeart/2005/8/layout/vList2"/>
    <dgm:cxn modelId="{679FBC15-E542-49E0-B8A1-E8D3422FFDCF}" type="presParOf" srcId="{E8FE06F7-87BD-4461-AE23-77B0E837AB67}" destId="{495F6E08-BFF6-4F3E-B3AE-A9DCFF9A363C}" srcOrd="7" destOrd="0" presId="urn:microsoft.com/office/officeart/2005/8/layout/vList2"/>
    <dgm:cxn modelId="{1DAB758F-2411-48A4-99CA-BC06D2EF6763}" type="presParOf" srcId="{E8FE06F7-87BD-4461-AE23-77B0E837AB67}" destId="{A593A5F1-D300-439C-9829-435B5972EBE3}" srcOrd="8" destOrd="0" presId="urn:microsoft.com/office/officeart/2005/8/layout/vList2"/>
    <dgm:cxn modelId="{878CE420-0F9E-4FA8-9A3F-3BCEDB1F0C4E}" type="presParOf" srcId="{E8FE06F7-87BD-4461-AE23-77B0E837AB67}" destId="{40D52EC2-7F80-472F-8CB7-C789BF8AF3E7}" srcOrd="9" destOrd="0" presId="urn:microsoft.com/office/officeart/2005/8/layout/vList2"/>
    <dgm:cxn modelId="{4B820D3F-5F08-4595-BB46-B837CC5A4AEB}" type="presParOf" srcId="{E8FE06F7-87BD-4461-AE23-77B0E837AB67}" destId="{9757B0B8-68A0-4738-998D-6BF1F0C0A408}" srcOrd="10" destOrd="0" presId="urn:microsoft.com/office/officeart/2005/8/layout/vList2"/>
    <dgm:cxn modelId="{74FAFDBB-F01F-4805-93E4-667B509F0DB0}" type="presParOf" srcId="{E8FE06F7-87BD-4461-AE23-77B0E837AB67}" destId="{6CADE882-2E0E-4928-A834-34DD1939518E}" srcOrd="11" destOrd="0" presId="urn:microsoft.com/office/officeart/2005/8/layout/vList2"/>
    <dgm:cxn modelId="{1C871319-7A4D-4A29-875A-1D447C37171C}" type="presParOf" srcId="{E8FE06F7-87BD-4461-AE23-77B0E837AB67}" destId="{1CDD0720-2C08-4CFF-9640-4CF27EE4974C}" srcOrd="12" destOrd="0" presId="urn:microsoft.com/office/officeart/2005/8/layout/vList2"/>
    <dgm:cxn modelId="{F9A40014-0563-4019-BD21-2A69E7B981D6}" type="presParOf" srcId="{E8FE06F7-87BD-4461-AE23-77B0E837AB67}" destId="{16C1C2DF-2D74-4342-A872-EFC7F2980E7E}" srcOrd="13" destOrd="0" presId="urn:microsoft.com/office/officeart/2005/8/layout/vList2"/>
    <dgm:cxn modelId="{953ABFAA-4B85-464B-852A-50DAEFB92F21}" type="presParOf" srcId="{E8FE06F7-87BD-4461-AE23-77B0E837AB67}" destId="{81A1B4AE-E4B0-487D-8C3A-D7A4C5A9D437}" srcOrd="14" destOrd="0" presId="urn:microsoft.com/office/officeart/2005/8/layout/vList2"/>
    <dgm:cxn modelId="{5929FA3E-918B-4E74-B8D6-E4896DCD76CB}" type="presParOf" srcId="{E8FE06F7-87BD-4461-AE23-77B0E837AB67}" destId="{1F6E212B-D3FA-4E09-8133-2E24429D074E}" srcOrd="15" destOrd="0" presId="urn:microsoft.com/office/officeart/2005/8/layout/vList2"/>
    <dgm:cxn modelId="{7408F63C-E498-4E15-8F84-0E07555A51E8}" type="presParOf" srcId="{E8FE06F7-87BD-4461-AE23-77B0E837AB67}" destId="{9BBF3D70-2F71-43E6-9E35-637497BDC93C}" srcOrd="16" destOrd="0" presId="urn:microsoft.com/office/officeart/2005/8/layout/vList2"/>
    <dgm:cxn modelId="{26CC543F-FB2F-441F-8439-2901EDC8ECA2}" type="presParOf" srcId="{E8FE06F7-87BD-4461-AE23-77B0E837AB67}" destId="{31173BB7-F215-451B-98C4-A2C89A8DA004}" srcOrd="17" destOrd="0" presId="urn:microsoft.com/office/officeart/2005/8/layout/vList2"/>
    <dgm:cxn modelId="{9C5BF453-8607-466B-B831-C72A2963570F}" type="presParOf" srcId="{E8FE06F7-87BD-4461-AE23-77B0E837AB67}" destId="{99147368-B457-4701-A4D4-79580ABC217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6822D-1B18-4B93-8E78-B7E3DA0AAAF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029366-3253-468A-9999-34FBFC4487A8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Content</a:t>
          </a:r>
        </a:p>
      </dgm:t>
    </dgm:pt>
    <dgm:pt modelId="{A5E4606C-40B3-444A-95B2-582B2D7EFE00}" type="parTrans" cxnId="{63160F93-68D0-4031-89CA-C811EC82C80B}">
      <dgm:prSet/>
      <dgm:spPr/>
      <dgm:t>
        <a:bodyPr/>
        <a:lstStyle/>
        <a:p>
          <a:endParaRPr lang="en-US"/>
        </a:p>
      </dgm:t>
    </dgm:pt>
    <dgm:pt modelId="{7DF6D28F-F454-4BE1-886A-1F61B68279D1}" type="sibTrans" cxnId="{63160F93-68D0-4031-89CA-C811EC82C80B}">
      <dgm:prSet/>
      <dgm:spPr/>
      <dgm:t>
        <a:bodyPr/>
        <a:lstStyle/>
        <a:p>
          <a:endParaRPr lang="en-US"/>
        </a:p>
      </dgm:t>
    </dgm:pt>
    <dgm:pt modelId="{D8F6CE33-3774-4367-A748-23569D3222E9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</a:t>
          </a:r>
        </a:p>
      </dgm:t>
    </dgm:pt>
    <dgm:pt modelId="{8EDA6D50-1B2C-4D93-86EE-885A6EF624B4}" type="parTrans" cxnId="{CE0FE2B1-C517-4AEA-9CC2-B948BE90F790}">
      <dgm:prSet/>
      <dgm:spPr/>
      <dgm:t>
        <a:bodyPr/>
        <a:lstStyle/>
        <a:p>
          <a:endParaRPr lang="en-US"/>
        </a:p>
      </dgm:t>
    </dgm:pt>
    <dgm:pt modelId="{7E2C274B-AB0E-4239-8CA8-0BDE2AF7A036}" type="sibTrans" cxnId="{CE0FE2B1-C517-4AEA-9CC2-B948BE90F790}">
      <dgm:prSet/>
      <dgm:spPr/>
      <dgm:t>
        <a:bodyPr/>
        <a:lstStyle/>
        <a:p>
          <a:endParaRPr lang="en-US"/>
        </a:p>
      </dgm:t>
    </dgm:pt>
    <dgm:pt modelId="{091DB58C-04CF-4DCF-B191-126DF83B965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Final plats are now administrative</a:t>
          </a:r>
        </a:p>
      </dgm:t>
    </dgm:pt>
    <dgm:pt modelId="{41941B3D-EC1B-483E-8A9A-B5A42C323046}" type="parTrans" cxnId="{7BE4C9CF-B1FD-4E07-A29F-F19C19201F1D}">
      <dgm:prSet/>
      <dgm:spPr/>
      <dgm:t>
        <a:bodyPr/>
        <a:lstStyle/>
        <a:p>
          <a:endParaRPr lang="en-US"/>
        </a:p>
      </dgm:t>
    </dgm:pt>
    <dgm:pt modelId="{3E8858F7-D1E9-478B-9DC2-3DF1957325E7}" type="sibTrans" cxnId="{7BE4C9CF-B1FD-4E07-A29F-F19C19201F1D}">
      <dgm:prSet/>
      <dgm:spPr/>
      <dgm:t>
        <a:bodyPr/>
        <a:lstStyle/>
        <a:p>
          <a:endParaRPr lang="en-US"/>
        </a:p>
      </dgm:t>
    </dgm:pt>
    <dgm:pt modelId="{41323A6F-57C8-4A52-9A2D-F5FB23566DB0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Discussion</a:t>
          </a:r>
        </a:p>
      </dgm:t>
    </dgm:pt>
    <dgm:pt modelId="{9EC1E892-ED30-4044-9470-454CC743B721}" type="parTrans" cxnId="{D2AC6612-B84D-428A-875C-9DBD27B19899}">
      <dgm:prSet/>
      <dgm:spPr/>
      <dgm:t>
        <a:bodyPr/>
        <a:lstStyle/>
        <a:p>
          <a:endParaRPr lang="en-US"/>
        </a:p>
      </dgm:t>
    </dgm:pt>
    <dgm:pt modelId="{5CA26D27-930F-429E-B689-6A057B0EDB45}" type="sibTrans" cxnId="{D2AC6612-B84D-428A-875C-9DBD27B19899}">
      <dgm:prSet/>
      <dgm:spPr/>
      <dgm:t>
        <a:bodyPr/>
        <a:lstStyle/>
        <a:p>
          <a:endParaRPr lang="en-US"/>
        </a:p>
      </dgm:t>
    </dgm:pt>
    <dgm:pt modelId="{BA9E7750-7FD1-4770-AA0E-79754E65B1F3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Thoughts on the Development Review Process Table (Section 9.5)?</a:t>
          </a:r>
        </a:p>
      </dgm:t>
    </dgm:pt>
    <dgm:pt modelId="{465168AA-3CA5-4F1B-BC47-6B3015C33C47}" type="parTrans" cxnId="{49800280-CFFA-475C-A83B-29F450BB172D}">
      <dgm:prSet/>
      <dgm:spPr/>
      <dgm:t>
        <a:bodyPr/>
        <a:lstStyle/>
        <a:p>
          <a:endParaRPr lang="en-US"/>
        </a:p>
      </dgm:t>
    </dgm:pt>
    <dgm:pt modelId="{C3131BEE-CCBD-4E9F-888E-CD9FB32C0191}" type="sibTrans" cxnId="{49800280-CFFA-475C-A83B-29F450BB172D}">
      <dgm:prSet/>
      <dgm:spPr/>
      <dgm:t>
        <a:bodyPr/>
        <a:lstStyle/>
        <a:p>
          <a:endParaRPr lang="en-US"/>
        </a:p>
      </dgm:t>
    </dgm:pt>
    <dgm:pt modelId="{02433A1C-AA3B-48DC-A235-2D930EFE473F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Longest Article in the UDO</a:t>
          </a:r>
        </a:p>
      </dgm:t>
    </dgm:pt>
    <dgm:pt modelId="{4B609F3F-CCD2-4C0C-83F0-62A536B6089E}" type="sibTrans" cxnId="{7AEAA79E-A1EF-4CDB-8C54-6940E92B4FC7}">
      <dgm:prSet/>
      <dgm:spPr/>
      <dgm:t>
        <a:bodyPr/>
        <a:lstStyle/>
        <a:p>
          <a:endParaRPr lang="en-US"/>
        </a:p>
      </dgm:t>
    </dgm:pt>
    <dgm:pt modelId="{448BDE64-2428-4D8C-842D-93E1A4CC25DB}" type="parTrans" cxnId="{7AEAA79E-A1EF-4CDB-8C54-6940E92B4FC7}">
      <dgm:prSet/>
      <dgm:spPr/>
      <dgm:t>
        <a:bodyPr/>
        <a:lstStyle/>
        <a:p>
          <a:endParaRPr lang="en-US"/>
        </a:p>
      </dgm:t>
    </dgm:pt>
    <dgm:pt modelId="{D67EE894-A471-44EB-9BFD-32738BB7E626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Contains submission procedures (applications, meetings, forms, etc.)</a:t>
          </a:r>
        </a:p>
      </dgm:t>
    </dgm:pt>
    <dgm:pt modelId="{B957ED81-7EDA-43F0-A138-FD817DAACEAA}" type="parTrans" cxnId="{E10AD876-387E-4BBF-BF7B-0E8E80BD25B4}">
      <dgm:prSet/>
      <dgm:spPr/>
      <dgm:t>
        <a:bodyPr/>
        <a:lstStyle/>
        <a:p>
          <a:endParaRPr lang="en-US"/>
        </a:p>
      </dgm:t>
    </dgm:pt>
    <dgm:pt modelId="{2B2FF90E-86DF-4A68-845D-F015FBA76DEA}" type="sibTrans" cxnId="{E10AD876-387E-4BBF-BF7B-0E8E80BD25B4}">
      <dgm:prSet/>
      <dgm:spPr/>
      <dgm:t>
        <a:bodyPr/>
        <a:lstStyle/>
        <a:p>
          <a:endParaRPr lang="en-US"/>
        </a:p>
      </dgm:t>
    </dgm:pt>
    <dgm:pt modelId="{0B1B0F09-6DA9-41AC-A880-32E1F6E2E36B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is summarized in Section 9.5</a:t>
          </a:r>
        </a:p>
      </dgm:t>
    </dgm:pt>
    <dgm:pt modelId="{D677D9A1-1B07-4234-8C6F-DF89F8583B34}" type="parTrans" cxnId="{0C5E42B0-E6B9-49A0-8EFA-E254FE4BFC3F}">
      <dgm:prSet/>
      <dgm:spPr/>
      <dgm:t>
        <a:bodyPr/>
        <a:lstStyle/>
        <a:p>
          <a:endParaRPr lang="en-US"/>
        </a:p>
      </dgm:t>
    </dgm:pt>
    <dgm:pt modelId="{4476CB0E-6BCB-4D9E-A533-51CC0A1A6523}" type="sibTrans" cxnId="{0C5E42B0-E6B9-49A0-8EFA-E254FE4BFC3F}">
      <dgm:prSet/>
      <dgm:spPr/>
      <dgm:t>
        <a:bodyPr/>
        <a:lstStyle/>
        <a:p>
          <a:endParaRPr lang="en-US"/>
        </a:p>
      </dgm:t>
    </dgm:pt>
    <dgm:pt modelId="{57B59659-24A7-4918-A172-C54959CE076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Required procedures for different application types are graphically depicted</a:t>
          </a:r>
        </a:p>
      </dgm:t>
    </dgm:pt>
    <dgm:pt modelId="{84D38793-EC21-4FDF-BB08-994CD6BC7FC2}" type="parTrans" cxnId="{64BEFDD7-80DE-4902-9DE5-AC47DA442534}">
      <dgm:prSet/>
      <dgm:spPr/>
      <dgm:t>
        <a:bodyPr/>
        <a:lstStyle/>
        <a:p>
          <a:endParaRPr lang="en-US"/>
        </a:p>
      </dgm:t>
    </dgm:pt>
    <dgm:pt modelId="{4583CA4C-6483-451D-A76F-8F3CB18DDBAC}" type="sibTrans" cxnId="{64BEFDD7-80DE-4902-9DE5-AC47DA442534}">
      <dgm:prSet/>
      <dgm:spPr/>
      <dgm:t>
        <a:bodyPr/>
        <a:lstStyle/>
        <a:p>
          <a:endParaRPr lang="en-US"/>
        </a:p>
      </dgm:t>
    </dgm:pt>
    <dgm:pt modelId="{902BFD2A-7346-442A-8A64-9DD6428968B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Administrative modifications are categorized into minor and major</a:t>
          </a:r>
        </a:p>
      </dgm:t>
    </dgm:pt>
    <dgm:pt modelId="{EE071039-A75D-40E7-BA49-AF31570C3833}" type="parTrans" cxnId="{77B7B198-C96F-4C9A-B8D0-4D70F9C8B5ED}">
      <dgm:prSet/>
      <dgm:spPr/>
      <dgm:t>
        <a:bodyPr/>
        <a:lstStyle/>
        <a:p>
          <a:endParaRPr lang="en-US"/>
        </a:p>
      </dgm:t>
    </dgm:pt>
    <dgm:pt modelId="{B91A2F98-CB42-4E02-B82C-CD2FD79477BF}" type="sibTrans" cxnId="{77B7B198-C96F-4C9A-B8D0-4D70F9C8B5ED}">
      <dgm:prSet/>
      <dgm:spPr/>
      <dgm:t>
        <a:bodyPr/>
        <a:lstStyle/>
        <a:p>
          <a:endParaRPr lang="en-US"/>
        </a:p>
      </dgm:t>
    </dgm:pt>
    <dgm:pt modelId="{5040164F-51B1-429E-95FF-E54C6FF6891D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Administrative decisions vs. legislative or quasi-judicial</a:t>
          </a:r>
        </a:p>
      </dgm:t>
    </dgm:pt>
    <dgm:pt modelId="{9AC569A1-F63D-4322-8B92-3DCC0F6070BC}" type="parTrans" cxnId="{EE3CBA2C-10CB-4740-A5E1-A4A3BDC69524}">
      <dgm:prSet/>
      <dgm:spPr/>
    </dgm:pt>
    <dgm:pt modelId="{B3E3F06D-E0EC-49D5-BA0D-8EAE3679A909}" type="sibTrans" cxnId="{EE3CBA2C-10CB-4740-A5E1-A4A3BDC69524}">
      <dgm:prSet/>
      <dgm:spPr/>
    </dgm:pt>
    <dgm:pt modelId="{0ED4D057-8DF3-4F0D-9BF0-316991A009F2}" type="pres">
      <dgm:prSet presAssocID="{A496822D-1B18-4B93-8E78-B7E3DA0AAAFD}" presName="linear" presStyleCnt="0">
        <dgm:presLayoutVars>
          <dgm:dir/>
          <dgm:animLvl val="lvl"/>
          <dgm:resizeHandles val="exact"/>
        </dgm:presLayoutVars>
      </dgm:prSet>
      <dgm:spPr/>
    </dgm:pt>
    <dgm:pt modelId="{C52436E9-204E-47FE-BCE9-0547A815B8AE}" type="pres">
      <dgm:prSet presAssocID="{9F029366-3253-468A-9999-34FBFC4487A8}" presName="parentLin" presStyleCnt="0"/>
      <dgm:spPr/>
    </dgm:pt>
    <dgm:pt modelId="{986980AB-E0C8-44E9-ACFF-B7DAA9FDB0E0}" type="pres">
      <dgm:prSet presAssocID="{9F029366-3253-468A-9999-34FBFC4487A8}" presName="parentLeftMargin" presStyleLbl="node1" presStyleIdx="0" presStyleCnt="3"/>
      <dgm:spPr/>
    </dgm:pt>
    <dgm:pt modelId="{895F284C-0EE9-4F84-9EDF-06C071553241}" type="pres">
      <dgm:prSet presAssocID="{9F029366-3253-468A-9999-34FBFC4487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3B467D-A71E-459E-BA4A-3686B93E1A3A}" type="pres">
      <dgm:prSet presAssocID="{9F029366-3253-468A-9999-34FBFC4487A8}" presName="negativeSpace" presStyleCnt="0"/>
      <dgm:spPr/>
    </dgm:pt>
    <dgm:pt modelId="{B90217FB-03AB-43A5-80E1-C4F08D5F19F1}" type="pres">
      <dgm:prSet presAssocID="{9F029366-3253-468A-9999-34FBFC4487A8}" presName="childText" presStyleLbl="conFgAcc1" presStyleIdx="0" presStyleCnt="3" custLinFactNeighborX="14613" custLinFactNeighborY="24190">
        <dgm:presLayoutVars>
          <dgm:bulletEnabled val="1"/>
        </dgm:presLayoutVars>
      </dgm:prSet>
      <dgm:spPr/>
    </dgm:pt>
    <dgm:pt modelId="{D3BC98E1-D0BC-4349-90A4-273C8F88DB8C}" type="pres">
      <dgm:prSet presAssocID="{7DF6D28F-F454-4BE1-886A-1F61B68279D1}" presName="spaceBetweenRectangles" presStyleCnt="0"/>
      <dgm:spPr/>
    </dgm:pt>
    <dgm:pt modelId="{7DBE3814-3C29-4064-B129-1BA8D43CFB42}" type="pres">
      <dgm:prSet presAssocID="{D8F6CE33-3774-4367-A748-23569D3222E9}" presName="parentLin" presStyleCnt="0"/>
      <dgm:spPr/>
    </dgm:pt>
    <dgm:pt modelId="{7E945D69-901F-4C42-9002-7586E479070F}" type="pres">
      <dgm:prSet presAssocID="{D8F6CE33-3774-4367-A748-23569D3222E9}" presName="parentLeftMargin" presStyleLbl="node1" presStyleIdx="0" presStyleCnt="3"/>
      <dgm:spPr/>
    </dgm:pt>
    <dgm:pt modelId="{901C82D8-A938-4131-AC25-601E3D1096E7}" type="pres">
      <dgm:prSet presAssocID="{D8F6CE33-3774-4367-A748-23569D3222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B699C4-06D4-4CEB-AA5A-4FF46FD9ADE6}" type="pres">
      <dgm:prSet presAssocID="{D8F6CE33-3774-4367-A748-23569D3222E9}" presName="negativeSpace" presStyleCnt="0"/>
      <dgm:spPr/>
    </dgm:pt>
    <dgm:pt modelId="{FE76C000-FA4A-4602-AA52-6FBBBDF77F77}" type="pres">
      <dgm:prSet presAssocID="{D8F6CE33-3774-4367-A748-23569D3222E9}" presName="childText" presStyleLbl="conFgAcc1" presStyleIdx="1" presStyleCnt="3" custLinFactNeighborX="-738" custLinFactNeighborY="30182">
        <dgm:presLayoutVars>
          <dgm:bulletEnabled val="1"/>
        </dgm:presLayoutVars>
      </dgm:prSet>
      <dgm:spPr/>
    </dgm:pt>
    <dgm:pt modelId="{F03F11DC-80E0-4B0F-BB78-87137E8991BE}" type="pres">
      <dgm:prSet presAssocID="{7E2C274B-AB0E-4239-8CA8-0BDE2AF7A036}" presName="spaceBetweenRectangles" presStyleCnt="0"/>
      <dgm:spPr/>
    </dgm:pt>
    <dgm:pt modelId="{8A7C2B60-B65A-495E-82D6-3204E1E1F4F9}" type="pres">
      <dgm:prSet presAssocID="{41323A6F-57C8-4A52-9A2D-F5FB23566DB0}" presName="parentLin" presStyleCnt="0"/>
      <dgm:spPr/>
    </dgm:pt>
    <dgm:pt modelId="{F9EA5D0B-16B4-40A3-A676-1820364ECE0A}" type="pres">
      <dgm:prSet presAssocID="{41323A6F-57C8-4A52-9A2D-F5FB23566DB0}" presName="parentLeftMargin" presStyleLbl="node1" presStyleIdx="1" presStyleCnt="3"/>
      <dgm:spPr/>
    </dgm:pt>
    <dgm:pt modelId="{357C9895-DFE7-41CD-A25B-5E78ED696A98}" type="pres">
      <dgm:prSet presAssocID="{41323A6F-57C8-4A52-9A2D-F5FB23566DB0}" presName="parentText" presStyleLbl="node1" presStyleIdx="2" presStyleCnt="3" custLinFactNeighborX="-4428">
        <dgm:presLayoutVars>
          <dgm:chMax val="0"/>
          <dgm:bulletEnabled val="1"/>
        </dgm:presLayoutVars>
      </dgm:prSet>
      <dgm:spPr/>
    </dgm:pt>
    <dgm:pt modelId="{A0252A9F-FEAB-4309-A33A-43836FEA70BC}" type="pres">
      <dgm:prSet presAssocID="{41323A6F-57C8-4A52-9A2D-F5FB23566DB0}" presName="negativeSpace" presStyleCnt="0"/>
      <dgm:spPr/>
    </dgm:pt>
    <dgm:pt modelId="{7F1D5B09-FF7F-49C6-A13B-C356BE6E7C52}" type="pres">
      <dgm:prSet presAssocID="{41323A6F-57C8-4A52-9A2D-F5FB23566D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AC6612-B84D-428A-875C-9DBD27B19899}" srcId="{A496822D-1B18-4B93-8E78-B7E3DA0AAAFD}" destId="{41323A6F-57C8-4A52-9A2D-F5FB23566DB0}" srcOrd="2" destOrd="0" parTransId="{9EC1E892-ED30-4044-9470-454CC743B721}" sibTransId="{5CA26D27-930F-429E-B689-6A057B0EDB45}"/>
    <dgm:cxn modelId="{97E89920-35E0-4423-B8CC-2A5218BF6B09}" type="presOf" srcId="{D8F6CE33-3774-4367-A748-23569D3222E9}" destId="{901C82D8-A938-4131-AC25-601E3D1096E7}" srcOrd="1" destOrd="0" presId="urn:microsoft.com/office/officeart/2005/8/layout/list1"/>
    <dgm:cxn modelId="{EE3CBA2C-10CB-4740-A5E1-A4A3BDC69524}" srcId="{41323A6F-57C8-4A52-9A2D-F5FB23566DB0}" destId="{5040164F-51B1-429E-95FF-E54C6FF6891D}" srcOrd="1" destOrd="0" parTransId="{9AC569A1-F63D-4322-8B92-3DCC0F6070BC}" sibTransId="{B3E3F06D-E0EC-49D5-BA0D-8EAE3679A909}"/>
    <dgm:cxn modelId="{0504033A-3295-40AF-A42D-D8557858E8B5}" type="presOf" srcId="{A496822D-1B18-4B93-8E78-B7E3DA0AAAFD}" destId="{0ED4D057-8DF3-4F0D-9BF0-316991A009F2}" srcOrd="0" destOrd="0" presId="urn:microsoft.com/office/officeart/2005/8/layout/list1"/>
    <dgm:cxn modelId="{C97FC25D-3D0B-4283-A16E-F852F408F110}" type="presOf" srcId="{41323A6F-57C8-4A52-9A2D-F5FB23566DB0}" destId="{F9EA5D0B-16B4-40A3-A676-1820364ECE0A}" srcOrd="0" destOrd="0" presId="urn:microsoft.com/office/officeart/2005/8/layout/list1"/>
    <dgm:cxn modelId="{FF7A946D-9050-4B91-80FF-3B93B4736A5C}" type="presOf" srcId="{091DB58C-04CF-4DCF-B191-126DF83B9658}" destId="{FE76C000-FA4A-4602-AA52-6FBBBDF77F77}" srcOrd="0" destOrd="0" presId="urn:microsoft.com/office/officeart/2005/8/layout/list1"/>
    <dgm:cxn modelId="{2AC79373-1F4B-4AF4-8AD6-E88BB4B3C07E}" type="presOf" srcId="{D8F6CE33-3774-4367-A748-23569D3222E9}" destId="{7E945D69-901F-4C42-9002-7586E479070F}" srcOrd="0" destOrd="0" presId="urn:microsoft.com/office/officeart/2005/8/layout/list1"/>
    <dgm:cxn modelId="{E10AD876-387E-4BBF-BF7B-0E8E80BD25B4}" srcId="{9F029366-3253-468A-9999-34FBFC4487A8}" destId="{D67EE894-A471-44EB-9BFD-32738BB7E626}" srcOrd="1" destOrd="0" parTransId="{B957ED81-7EDA-43F0-A138-FD817DAACEAA}" sibTransId="{2B2FF90E-86DF-4A68-845D-F015FBA76DEA}"/>
    <dgm:cxn modelId="{E32DA95A-BBC2-4912-98D6-B4D004E3BF74}" type="presOf" srcId="{9F029366-3253-468A-9999-34FBFC4487A8}" destId="{895F284C-0EE9-4F84-9EDF-06C071553241}" srcOrd="1" destOrd="0" presId="urn:microsoft.com/office/officeart/2005/8/layout/list1"/>
    <dgm:cxn modelId="{49800280-CFFA-475C-A83B-29F450BB172D}" srcId="{41323A6F-57C8-4A52-9A2D-F5FB23566DB0}" destId="{BA9E7750-7FD1-4770-AA0E-79754E65B1F3}" srcOrd="0" destOrd="0" parTransId="{465168AA-3CA5-4F1B-BC47-6B3015C33C47}" sibTransId="{C3131BEE-CCBD-4E9F-888E-CD9FB32C0191}"/>
    <dgm:cxn modelId="{63160F93-68D0-4031-89CA-C811EC82C80B}" srcId="{A496822D-1B18-4B93-8E78-B7E3DA0AAAFD}" destId="{9F029366-3253-468A-9999-34FBFC4487A8}" srcOrd="0" destOrd="0" parTransId="{A5E4606C-40B3-444A-95B2-582B2D7EFE00}" sibTransId="{7DF6D28F-F454-4BE1-886A-1F61B68279D1}"/>
    <dgm:cxn modelId="{77B7B198-C96F-4C9A-B8D0-4D70F9C8B5ED}" srcId="{D8F6CE33-3774-4367-A748-23569D3222E9}" destId="{902BFD2A-7346-442A-8A64-9DD6428968BA}" srcOrd="2" destOrd="0" parTransId="{EE071039-A75D-40E7-BA49-AF31570C3833}" sibTransId="{B91A2F98-CB42-4E02-B82C-CD2FD79477BF}"/>
    <dgm:cxn modelId="{7AEAA79E-A1EF-4CDB-8C54-6940E92B4FC7}" srcId="{9F029366-3253-468A-9999-34FBFC4487A8}" destId="{02433A1C-AA3B-48DC-A235-2D930EFE473F}" srcOrd="0" destOrd="0" parTransId="{448BDE64-2428-4D8C-842D-93E1A4CC25DB}" sibTransId="{4B609F3F-CCD2-4C0C-83F0-62A536B6089E}"/>
    <dgm:cxn modelId="{91E484AD-3FCF-4A34-9F50-5EA17D560CD0}" type="presOf" srcId="{41323A6F-57C8-4A52-9A2D-F5FB23566DB0}" destId="{357C9895-DFE7-41CD-A25B-5E78ED696A98}" srcOrd="1" destOrd="0" presId="urn:microsoft.com/office/officeart/2005/8/layout/list1"/>
    <dgm:cxn modelId="{0C5E42B0-E6B9-49A0-8EFA-E254FE4BFC3F}" srcId="{9F029366-3253-468A-9999-34FBFC4487A8}" destId="{0B1B0F09-6DA9-41AC-A880-32E1F6E2E36B}" srcOrd="2" destOrd="0" parTransId="{D677D9A1-1B07-4234-8C6F-DF89F8583B34}" sibTransId="{4476CB0E-6BCB-4D9E-A533-51CC0A1A6523}"/>
    <dgm:cxn modelId="{CE0FE2B1-C517-4AEA-9CC2-B948BE90F790}" srcId="{A496822D-1B18-4B93-8E78-B7E3DA0AAAFD}" destId="{D8F6CE33-3774-4367-A748-23569D3222E9}" srcOrd="1" destOrd="0" parTransId="{8EDA6D50-1B2C-4D93-86EE-885A6EF624B4}" sibTransId="{7E2C274B-AB0E-4239-8CA8-0BDE2AF7A036}"/>
    <dgm:cxn modelId="{9DC860C0-FBFC-4FB9-AA09-ADD096A8D99B}" type="presOf" srcId="{5040164F-51B1-429E-95FF-E54C6FF6891D}" destId="{7F1D5B09-FF7F-49C6-A13B-C356BE6E7C52}" srcOrd="0" destOrd="1" presId="urn:microsoft.com/office/officeart/2005/8/layout/list1"/>
    <dgm:cxn modelId="{3A9F9CC6-1A70-4A2B-87DD-85EDBE6794D1}" type="presOf" srcId="{02433A1C-AA3B-48DC-A235-2D930EFE473F}" destId="{B90217FB-03AB-43A5-80E1-C4F08D5F19F1}" srcOrd="0" destOrd="0" presId="urn:microsoft.com/office/officeart/2005/8/layout/list1"/>
    <dgm:cxn modelId="{2D2234CD-1B69-402F-B45D-7BCBC6BBEF65}" type="presOf" srcId="{902BFD2A-7346-442A-8A64-9DD6428968BA}" destId="{FE76C000-FA4A-4602-AA52-6FBBBDF77F77}" srcOrd="0" destOrd="2" presId="urn:microsoft.com/office/officeart/2005/8/layout/list1"/>
    <dgm:cxn modelId="{7BE4C9CF-B1FD-4E07-A29F-F19C19201F1D}" srcId="{D8F6CE33-3774-4367-A748-23569D3222E9}" destId="{091DB58C-04CF-4DCF-B191-126DF83B9658}" srcOrd="0" destOrd="0" parTransId="{41941B3D-EC1B-483E-8A9A-B5A42C323046}" sibTransId="{3E8858F7-D1E9-478B-9DC2-3DF1957325E7}"/>
    <dgm:cxn modelId="{D14F98D6-6207-4023-B3F3-B5615804CF6D}" type="presOf" srcId="{D67EE894-A471-44EB-9BFD-32738BB7E626}" destId="{B90217FB-03AB-43A5-80E1-C4F08D5F19F1}" srcOrd="0" destOrd="1" presId="urn:microsoft.com/office/officeart/2005/8/layout/list1"/>
    <dgm:cxn modelId="{64BEFDD7-80DE-4902-9DE5-AC47DA442534}" srcId="{D8F6CE33-3774-4367-A748-23569D3222E9}" destId="{57B59659-24A7-4918-A172-C54959CE076B}" srcOrd="1" destOrd="0" parTransId="{84D38793-EC21-4FDF-BB08-994CD6BC7FC2}" sibTransId="{4583CA4C-6483-451D-A76F-8F3CB18DDBAC}"/>
    <dgm:cxn modelId="{C2AA4DDC-193C-4962-970B-09E56898CB9D}" type="presOf" srcId="{0B1B0F09-6DA9-41AC-A880-32E1F6E2E36B}" destId="{B90217FB-03AB-43A5-80E1-C4F08D5F19F1}" srcOrd="0" destOrd="2" presId="urn:microsoft.com/office/officeart/2005/8/layout/list1"/>
    <dgm:cxn modelId="{EF8839E2-D439-46C4-B733-BC6F385CEEFD}" type="presOf" srcId="{9F029366-3253-468A-9999-34FBFC4487A8}" destId="{986980AB-E0C8-44E9-ACFF-B7DAA9FDB0E0}" srcOrd="0" destOrd="0" presId="urn:microsoft.com/office/officeart/2005/8/layout/list1"/>
    <dgm:cxn modelId="{059AC8E4-B08C-48D4-9C2E-646FEE00D2C5}" type="presOf" srcId="{57B59659-24A7-4918-A172-C54959CE076B}" destId="{FE76C000-FA4A-4602-AA52-6FBBBDF77F77}" srcOrd="0" destOrd="1" presId="urn:microsoft.com/office/officeart/2005/8/layout/list1"/>
    <dgm:cxn modelId="{F3067CF8-981A-487F-849D-16C04EB63E77}" type="presOf" srcId="{BA9E7750-7FD1-4770-AA0E-79754E65B1F3}" destId="{7F1D5B09-FF7F-49C6-A13B-C356BE6E7C52}" srcOrd="0" destOrd="0" presId="urn:microsoft.com/office/officeart/2005/8/layout/list1"/>
    <dgm:cxn modelId="{0EB86657-93C2-4AE8-B03C-5F52087114CA}" type="presParOf" srcId="{0ED4D057-8DF3-4F0D-9BF0-316991A009F2}" destId="{C52436E9-204E-47FE-BCE9-0547A815B8AE}" srcOrd="0" destOrd="0" presId="urn:microsoft.com/office/officeart/2005/8/layout/list1"/>
    <dgm:cxn modelId="{CEF87CC0-82EE-42A5-B749-2F80CDD0C5B4}" type="presParOf" srcId="{C52436E9-204E-47FE-BCE9-0547A815B8AE}" destId="{986980AB-E0C8-44E9-ACFF-B7DAA9FDB0E0}" srcOrd="0" destOrd="0" presId="urn:microsoft.com/office/officeart/2005/8/layout/list1"/>
    <dgm:cxn modelId="{9D60D5A8-8F1D-4C5C-8BB0-6E76812702E8}" type="presParOf" srcId="{C52436E9-204E-47FE-BCE9-0547A815B8AE}" destId="{895F284C-0EE9-4F84-9EDF-06C071553241}" srcOrd="1" destOrd="0" presId="urn:microsoft.com/office/officeart/2005/8/layout/list1"/>
    <dgm:cxn modelId="{207264A4-4764-48AB-A3EF-8C24E2701E25}" type="presParOf" srcId="{0ED4D057-8DF3-4F0D-9BF0-316991A009F2}" destId="{DB3B467D-A71E-459E-BA4A-3686B93E1A3A}" srcOrd="1" destOrd="0" presId="urn:microsoft.com/office/officeart/2005/8/layout/list1"/>
    <dgm:cxn modelId="{DD6E87D8-B1C0-4A91-8420-4D584AE9FA0B}" type="presParOf" srcId="{0ED4D057-8DF3-4F0D-9BF0-316991A009F2}" destId="{B90217FB-03AB-43A5-80E1-C4F08D5F19F1}" srcOrd="2" destOrd="0" presId="urn:microsoft.com/office/officeart/2005/8/layout/list1"/>
    <dgm:cxn modelId="{4D9AE9E0-DAE8-48EB-A6EB-DCF37BCDC97F}" type="presParOf" srcId="{0ED4D057-8DF3-4F0D-9BF0-316991A009F2}" destId="{D3BC98E1-D0BC-4349-90A4-273C8F88DB8C}" srcOrd="3" destOrd="0" presId="urn:microsoft.com/office/officeart/2005/8/layout/list1"/>
    <dgm:cxn modelId="{1EBAAFA9-66E7-457A-8BCA-80D59ED8434E}" type="presParOf" srcId="{0ED4D057-8DF3-4F0D-9BF0-316991A009F2}" destId="{7DBE3814-3C29-4064-B129-1BA8D43CFB42}" srcOrd="4" destOrd="0" presId="urn:microsoft.com/office/officeart/2005/8/layout/list1"/>
    <dgm:cxn modelId="{84BA77B5-AB62-4C38-A80E-68FD1523D59F}" type="presParOf" srcId="{7DBE3814-3C29-4064-B129-1BA8D43CFB42}" destId="{7E945D69-901F-4C42-9002-7586E479070F}" srcOrd="0" destOrd="0" presId="urn:microsoft.com/office/officeart/2005/8/layout/list1"/>
    <dgm:cxn modelId="{25735152-7618-4D05-84EC-2E6B7929A299}" type="presParOf" srcId="{7DBE3814-3C29-4064-B129-1BA8D43CFB42}" destId="{901C82D8-A938-4131-AC25-601E3D1096E7}" srcOrd="1" destOrd="0" presId="urn:microsoft.com/office/officeart/2005/8/layout/list1"/>
    <dgm:cxn modelId="{38D642BE-B77F-4628-BA83-971575BB3290}" type="presParOf" srcId="{0ED4D057-8DF3-4F0D-9BF0-316991A009F2}" destId="{08B699C4-06D4-4CEB-AA5A-4FF46FD9ADE6}" srcOrd="5" destOrd="0" presId="urn:microsoft.com/office/officeart/2005/8/layout/list1"/>
    <dgm:cxn modelId="{09A90DE8-DA8A-4B8A-B248-346FDC095D45}" type="presParOf" srcId="{0ED4D057-8DF3-4F0D-9BF0-316991A009F2}" destId="{FE76C000-FA4A-4602-AA52-6FBBBDF77F77}" srcOrd="6" destOrd="0" presId="urn:microsoft.com/office/officeart/2005/8/layout/list1"/>
    <dgm:cxn modelId="{9EFC71AC-CCCE-4CEE-AF8C-13F6B7D81AD4}" type="presParOf" srcId="{0ED4D057-8DF3-4F0D-9BF0-316991A009F2}" destId="{F03F11DC-80E0-4B0F-BB78-87137E8991BE}" srcOrd="7" destOrd="0" presId="urn:microsoft.com/office/officeart/2005/8/layout/list1"/>
    <dgm:cxn modelId="{FE4F70B5-6FE4-46D2-84AA-900745BD121F}" type="presParOf" srcId="{0ED4D057-8DF3-4F0D-9BF0-316991A009F2}" destId="{8A7C2B60-B65A-495E-82D6-3204E1E1F4F9}" srcOrd="8" destOrd="0" presId="urn:microsoft.com/office/officeart/2005/8/layout/list1"/>
    <dgm:cxn modelId="{9B0D7B34-FCDA-41F9-BA59-7E665E34A9F8}" type="presParOf" srcId="{8A7C2B60-B65A-495E-82D6-3204E1E1F4F9}" destId="{F9EA5D0B-16B4-40A3-A676-1820364ECE0A}" srcOrd="0" destOrd="0" presId="urn:microsoft.com/office/officeart/2005/8/layout/list1"/>
    <dgm:cxn modelId="{3E72C1C0-07DE-41F4-8DC1-C2EB069C8CAA}" type="presParOf" srcId="{8A7C2B60-B65A-495E-82D6-3204E1E1F4F9}" destId="{357C9895-DFE7-41CD-A25B-5E78ED696A98}" srcOrd="1" destOrd="0" presId="urn:microsoft.com/office/officeart/2005/8/layout/list1"/>
    <dgm:cxn modelId="{0F1D3992-CC24-4E41-85B2-CC93D4838ECC}" type="presParOf" srcId="{0ED4D057-8DF3-4F0D-9BF0-316991A009F2}" destId="{A0252A9F-FEAB-4309-A33A-43836FEA70BC}" srcOrd="9" destOrd="0" presId="urn:microsoft.com/office/officeart/2005/8/layout/list1"/>
    <dgm:cxn modelId="{754D67C4-6BBA-4F87-BC6A-62EF8146DA49}" type="presParOf" srcId="{0ED4D057-8DF3-4F0D-9BF0-316991A009F2}" destId="{7F1D5B09-FF7F-49C6-A13B-C356BE6E7C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A415D-EFA0-4BF3-BBC9-043D4BD7FE13}" type="doc">
      <dgm:prSet loTypeId="urn:microsoft.com/office/officeart/2005/8/layout/process2" loCatId="process" qsTypeId="urn:microsoft.com/office/officeart/2005/8/quickstyle/simple5" qsCatId="simple" csTypeId="urn:microsoft.com/office/officeart/2005/8/colors/accent1_3" csCatId="accent1" phldr="1"/>
      <dgm:spPr/>
    </dgm:pt>
    <dgm:pt modelId="{89BAA619-1B96-4CCD-9F08-87A3C59FD222}">
      <dgm:prSet phldrT="[Text]"/>
      <dgm:spPr>
        <a:xfrm>
          <a:off x="30805" y="0"/>
          <a:ext cx="973438" cy="4852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Application Submittal</a:t>
          </a:r>
        </a:p>
      </dgm:t>
    </dgm:pt>
    <dgm:pt modelId="{6174CABC-B359-452C-9F6C-40BE1537ACFA}" type="parTrans" cxnId="{BA66EFC9-AEAF-4227-93C3-C9E49937BA18}">
      <dgm:prSet/>
      <dgm:spPr/>
      <dgm:t>
        <a:bodyPr/>
        <a:lstStyle/>
        <a:p>
          <a:pPr algn="ctr"/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162F03-F043-4078-9E62-F0044D7302D1}" type="sibTrans" cxnId="{BA66EFC9-AEAF-4227-93C3-C9E49937BA18}">
      <dgm:prSet/>
      <dgm:spPr>
        <a:xfrm rot="5400000">
          <a:off x="426393" y="497540"/>
          <a:ext cx="182262" cy="218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endParaRPr lang="en-US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63122D1-552A-4C02-9DFF-68E1EE402CAF}">
      <dgm:prSet phldrT="[Text]"/>
      <dgm:spPr>
        <a:xfrm>
          <a:off x="30805" y="728219"/>
          <a:ext cx="973438" cy="4852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24420"/>
                <a:satOff val="1750"/>
                <a:lumOff val="4401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24420"/>
                <a:satOff val="1750"/>
                <a:lumOff val="4401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24420"/>
                <a:satOff val="1750"/>
                <a:lumOff val="44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Completeness Review</a:t>
          </a:r>
        </a:p>
      </dgm:t>
    </dgm:pt>
    <dgm:pt modelId="{448F91D8-06F0-44B1-83E6-6AB0BABB753C}" type="parTrans" cxnId="{3E22E389-ED49-4792-8463-237B7C314DA8}">
      <dgm:prSet/>
      <dgm:spPr/>
      <dgm:t>
        <a:bodyPr/>
        <a:lstStyle/>
        <a:p>
          <a:pPr algn="ctr"/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5B3CBC3-2C0B-40C6-864C-1A7B1DC34FAC}" type="sibTrans" cxnId="{3E22E389-ED49-4792-8463-237B7C314DA8}">
      <dgm:prSet/>
      <dgm:spPr>
        <a:xfrm rot="5400000">
          <a:off x="426549" y="1225552"/>
          <a:ext cx="181951" cy="218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32551"/>
                <a:satOff val="711"/>
                <a:lumOff val="4711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32551"/>
                <a:satOff val="711"/>
                <a:lumOff val="4711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32551"/>
                <a:satOff val="711"/>
                <a:lumOff val="471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endParaRPr lang="en-US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DCC2F2F-360F-4A06-A61B-52EED9EFBCDD}">
      <dgm:prSet phldrT="[Text]"/>
      <dgm:spPr>
        <a:xfrm>
          <a:off x="30805" y="1456023"/>
          <a:ext cx="973438" cy="4852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48840"/>
                <a:satOff val="3500"/>
                <a:lumOff val="8801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48840"/>
                <a:satOff val="3500"/>
                <a:lumOff val="8801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48840"/>
                <a:satOff val="3500"/>
                <a:lumOff val="88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Administrator</a:t>
          </a:r>
        </a:p>
        <a:p>
          <a:pPr algn="ctr">
            <a:buNone/>
          </a:pPr>
          <a:r>
            <a:rPr lang="en-US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Review</a:t>
          </a:r>
        </a:p>
      </dgm:t>
    </dgm:pt>
    <dgm:pt modelId="{48402C3F-E226-4FAC-BD81-CDF2B53593E3}" type="parTrans" cxnId="{2FB3D5FF-9416-4A23-9294-C631B5275DE2}">
      <dgm:prSet/>
      <dgm:spPr/>
      <dgm:t>
        <a:bodyPr/>
        <a:lstStyle/>
        <a:p>
          <a:pPr algn="ctr"/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2D9F4B2-F956-46C4-B2C7-4542D307C230}" type="sibTrans" cxnId="{2FB3D5FF-9416-4A23-9294-C631B5275DE2}">
      <dgm:prSet/>
      <dgm:spPr>
        <a:xfrm rot="5400000">
          <a:off x="426549" y="1953356"/>
          <a:ext cx="181951" cy="218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65103"/>
                <a:satOff val="1422"/>
                <a:lumOff val="9422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65103"/>
                <a:satOff val="1422"/>
                <a:lumOff val="9422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65103"/>
                <a:satOff val="1422"/>
                <a:lumOff val="94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endParaRPr lang="en-US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A938783-DDF7-487E-B225-3A7505081610}">
      <dgm:prSet phldrT="[Text]"/>
      <dgm:spPr>
        <a:xfrm>
          <a:off x="30805" y="2911632"/>
          <a:ext cx="973438" cy="4852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97679"/>
                <a:satOff val="7001"/>
                <a:lumOff val="17603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97679"/>
                <a:satOff val="7001"/>
                <a:lumOff val="17603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97679"/>
                <a:satOff val="7001"/>
                <a:lumOff val="176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Board of Adjustment  Decision</a:t>
          </a:r>
        </a:p>
      </dgm:t>
    </dgm:pt>
    <dgm:pt modelId="{4D679316-C954-4075-8951-76928E647883}" type="parTrans" cxnId="{E32312F7-B075-43B8-AD28-20DC290350F4}">
      <dgm:prSet/>
      <dgm:spPr/>
      <dgm:t>
        <a:bodyPr/>
        <a:lstStyle/>
        <a:p>
          <a:pPr algn="ctr"/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064F399-FD27-41AC-951E-05E443E44D8B}" type="sibTrans" cxnId="{E32312F7-B075-43B8-AD28-20DC290350F4}">
      <dgm:prSet/>
      <dgm:spPr/>
      <dgm:t>
        <a:bodyPr/>
        <a:lstStyle/>
        <a:p>
          <a:pPr algn="ctr"/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6C923C8-EE98-48A7-9C91-0EC5EDB8A9AE}">
      <dgm:prSet/>
      <dgm:spPr>
        <a:xfrm>
          <a:off x="30805" y="2183827"/>
          <a:ext cx="973438" cy="485202"/>
        </a:xfrm>
        <a:prstGeom prst="flowChartPreparation">
          <a:avLst/>
        </a:prstGeom>
        <a:solidFill>
          <a:srgbClr val="D8B25C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Evidentiary Hearing</a:t>
          </a:r>
        </a:p>
      </dgm:t>
    </dgm:pt>
    <dgm:pt modelId="{9F4ACFD9-16E3-42B4-8DE5-6A17C2B02291}" type="parTrans" cxnId="{757EBFF1-27E5-4249-8003-100D8C7C09B1}">
      <dgm:prSet/>
      <dgm:spPr/>
      <dgm:t>
        <a:bodyPr/>
        <a:lstStyle/>
        <a:p>
          <a:pPr algn="ctr"/>
          <a:endParaRPr lang="en-U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1708B0E-B08A-4F7E-8E8F-A3923884A1C7}" type="sibTrans" cxnId="{757EBFF1-27E5-4249-8003-100D8C7C09B1}">
      <dgm:prSet/>
      <dgm:spPr>
        <a:xfrm rot="5400000">
          <a:off x="426549" y="2681160"/>
          <a:ext cx="181951" cy="2183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97654"/>
                <a:satOff val="2133"/>
                <a:lumOff val="14133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97654"/>
                <a:satOff val="2133"/>
                <a:lumOff val="14133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97654"/>
                <a:satOff val="2133"/>
                <a:lumOff val="1413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endParaRPr lang="en-US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183E418-61C1-4175-A39B-F34FB20927CE}" type="pres">
      <dgm:prSet presAssocID="{9B9A415D-EFA0-4BF3-BBC9-043D4BD7FE13}" presName="linearFlow" presStyleCnt="0">
        <dgm:presLayoutVars>
          <dgm:resizeHandles val="exact"/>
        </dgm:presLayoutVars>
      </dgm:prSet>
      <dgm:spPr/>
    </dgm:pt>
    <dgm:pt modelId="{90C33DA8-F766-4F9F-8915-4E059B33D805}" type="pres">
      <dgm:prSet presAssocID="{89BAA619-1B96-4CCD-9F08-87A3C59FD222}" presName="node" presStyleLbl="node1" presStyleIdx="0" presStyleCnt="5" custLinFactNeighborY="-38898">
        <dgm:presLayoutVars>
          <dgm:bulletEnabled val="1"/>
        </dgm:presLayoutVars>
      </dgm:prSet>
      <dgm:spPr/>
    </dgm:pt>
    <dgm:pt modelId="{43233838-249A-4EC1-8EE1-740D7DE74A46}" type="pres">
      <dgm:prSet presAssocID="{00162F03-F043-4078-9E62-F0044D7302D1}" presName="sibTrans" presStyleLbl="sibTrans2D1" presStyleIdx="0" presStyleCnt="4"/>
      <dgm:spPr/>
    </dgm:pt>
    <dgm:pt modelId="{F17DDB97-6D69-4AED-80BB-C0A010268767}" type="pres">
      <dgm:prSet presAssocID="{00162F03-F043-4078-9E62-F0044D7302D1}" presName="connectorText" presStyleLbl="sibTrans2D1" presStyleIdx="0" presStyleCnt="4"/>
      <dgm:spPr/>
    </dgm:pt>
    <dgm:pt modelId="{743FD864-898F-465D-8C49-E538A2121A4B}" type="pres">
      <dgm:prSet presAssocID="{463122D1-552A-4C02-9DFF-68E1EE402CAF}" presName="node" presStyleLbl="node1" presStyleIdx="1" presStyleCnt="5">
        <dgm:presLayoutVars>
          <dgm:bulletEnabled val="1"/>
        </dgm:presLayoutVars>
      </dgm:prSet>
      <dgm:spPr/>
    </dgm:pt>
    <dgm:pt modelId="{708343E9-8EDB-4687-9E00-1CDEFF7C2328}" type="pres">
      <dgm:prSet presAssocID="{95B3CBC3-2C0B-40C6-864C-1A7B1DC34FAC}" presName="sibTrans" presStyleLbl="sibTrans2D1" presStyleIdx="1" presStyleCnt="4"/>
      <dgm:spPr/>
    </dgm:pt>
    <dgm:pt modelId="{0E708AFA-1376-43EC-9EF8-618A0C042D87}" type="pres">
      <dgm:prSet presAssocID="{95B3CBC3-2C0B-40C6-864C-1A7B1DC34FAC}" presName="connectorText" presStyleLbl="sibTrans2D1" presStyleIdx="1" presStyleCnt="4"/>
      <dgm:spPr/>
    </dgm:pt>
    <dgm:pt modelId="{0AC1CC3A-8BE9-4C50-90AC-2E2597E3587C}" type="pres">
      <dgm:prSet presAssocID="{EDCC2F2F-360F-4A06-A61B-52EED9EFBCDD}" presName="node" presStyleLbl="node1" presStyleIdx="2" presStyleCnt="5">
        <dgm:presLayoutVars>
          <dgm:bulletEnabled val="1"/>
        </dgm:presLayoutVars>
      </dgm:prSet>
      <dgm:spPr/>
    </dgm:pt>
    <dgm:pt modelId="{B4B9B71A-28AC-4CF7-9855-67EDF3DDB5EE}" type="pres">
      <dgm:prSet presAssocID="{F2D9F4B2-F956-46C4-B2C7-4542D307C230}" presName="sibTrans" presStyleLbl="sibTrans2D1" presStyleIdx="2" presStyleCnt="4"/>
      <dgm:spPr/>
    </dgm:pt>
    <dgm:pt modelId="{DAD187FD-E1EC-4FB8-843D-00DBD2C9E781}" type="pres">
      <dgm:prSet presAssocID="{F2D9F4B2-F956-46C4-B2C7-4542D307C230}" presName="connectorText" presStyleLbl="sibTrans2D1" presStyleIdx="2" presStyleCnt="4"/>
      <dgm:spPr/>
    </dgm:pt>
    <dgm:pt modelId="{06537A93-419C-4A13-8296-86355E60C951}" type="pres">
      <dgm:prSet presAssocID="{56C923C8-EE98-48A7-9C91-0EC5EDB8A9AE}" presName="node" presStyleLbl="node1" presStyleIdx="3" presStyleCnt="5">
        <dgm:presLayoutVars>
          <dgm:bulletEnabled val="1"/>
        </dgm:presLayoutVars>
      </dgm:prSet>
      <dgm:spPr>
        <a:prstGeom prst="flowChartPreparation">
          <a:avLst/>
        </a:prstGeom>
      </dgm:spPr>
    </dgm:pt>
    <dgm:pt modelId="{607FFB0C-56DF-4F7F-B60C-65C433E1F208}" type="pres">
      <dgm:prSet presAssocID="{81708B0E-B08A-4F7E-8E8F-A3923884A1C7}" presName="sibTrans" presStyleLbl="sibTrans2D1" presStyleIdx="3" presStyleCnt="4"/>
      <dgm:spPr/>
    </dgm:pt>
    <dgm:pt modelId="{2384DB2E-218E-4ADA-9D53-D383DCFE35AD}" type="pres">
      <dgm:prSet presAssocID="{81708B0E-B08A-4F7E-8E8F-A3923884A1C7}" presName="connectorText" presStyleLbl="sibTrans2D1" presStyleIdx="3" presStyleCnt="4"/>
      <dgm:spPr/>
    </dgm:pt>
    <dgm:pt modelId="{36D27BDE-49D7-42B3-9139-AA10FCAFF4E7}" type="pres">
      <dgm:prSet presAssocID="{9A938783-DDF7-487E-B225-3A7505081610}" presName="node" presStyleLbl="node1" presStyleIdx="4" presStyleCnt="5">
        <dgm:presLayoutVars>
          <dgm:bulletEnabled val="1"/>
        </dgm:presLayoutVars>
      </dgm:prSet>
      <dgm:spPr/>
    </dgm:pt>
  </dgm:ptLst>
  <dgm:cxnLst>
    <dgm:cxn modelId="{F3810F0A-4CA3-4174-A092-0A3889920691}" type="presOf" srcId="{95B3CBC3-2C0B-40C6-864C-1A7B1DC34FAC}" destId="{708343E9-8EDB-4687-9E00-1CDEFF7C2328}" srcOrd="0" destOrd="0" presId="urn:microsoft.com/office/officeart/2005/8/layout/process2"/>
    <dgm:cxn modelId="{AD341410-576C-4126-9F59-9A277E2B7807}" type="presOf" srcId="{00162F03-F043-4078-9E62-F0044D7302D1}" destId="{F17DDB97-6D69-4AED-80BB-C0A010268767}" srcOrd="1" destOrd="0" presId="urn:microsoft.com/office/officeart/2005/8/layout/process2"/>
    <dgm:cxn modelId="{32188745-E087-4C46-ABE5-C8441A089CC1}" type="presOf" srcId="{89BAA619-1B96-4CCD-9F08-87A3C59FD222}" destId="{90C33DA8-F766-4F9F-8915-4E059B33D805}" srcOrd="0" destOrd="0" presId="urn:microsoft.com/office/officeart/2005/8/layout/process2"/>
    <dgm:cxn modelId="{9347FD56-C660-47BD-B16A-4F689E8EAACC}" type="presOf" srcId="{56C923C8-EE98-48A7-9C91-0EC5EDB8A9AE}" destId="{06537A93-419C-4A13-8296-86355E60C951}" srcOrd="0" destOrd="0" presId="urn:microsoft.com/office/officeart/2005/8/layout/process2"/>
    <dgm:cxn modelId="{3E22E389-ED49-4792-8463-237B7C314DA8}" srcId="{9B9A415D-EFA0-4BF3-BBC9-043D4BD7FE13}" destId="{463122D1-552A-4C02-9DFF-68E1EE402CAF}" srcOrd="1" destOrd="0" parTransId="{448F91D8-06F0-44B1-83E6-6AB0BABB753C}" sibTransId="{95B3CBC3-2C0B-40C6-864C-1A7B1DC34FAC}"/>
    <dgm:cxn modelId="{4476B5B4-0237-4542-9E1F-E4126E5AB496}" type="presOf" srcId="{9A938783-DDF7-487E-B225-3A7505081610}" destId="{36D27BDE-49D7-42B3-9139-AA10FCAFF4E7}" srcOrd="0" destOrd="0" presId="urn:microsoft.com/office/officeart/2005/8/layout/process2"/>
    <dgm:cxn modelId="{46FD07B8-565C-4259-AF78-1C096CC2C52D}" type="presOf" srcId="{463122D1-552A-4C02-9DFF-68E1EE402CAF}" destId="{743FD864-898F-465D-8C49-E538A2121A4B}" srcOrd="0" destOrd="0" presId="urn:microsoft.com/office/officeart/2005/8/layout/process2"/>
    <dgm:cxn modelId="{3233E4B9-CDA9-4689-BA5F-AC82C587C2AA}" type="presOf" srcId="{9B9A415D-EFA0-4BF3-BBC9-043D4BD7FE13}" destId="{C183E418-61C1-4175-A39B-F34FB20927CE}" srcOrd="0" destOrd="0" presId="urn:microsoft.com/office/officeart/2005/8/layout/process2"/>
    <dgm:cxn modelId="{443476C2-B9E8-44A6-A61F-CF738DFF4A66}" type="presOf" srcId="{F2D9F4B2-F956-46C4-B2C7-4542D307C230}" destId="{DAD187FD-E1EC-4FB8-843D-00DBD2C9E781}" srcOrd="1" destOrd="0" presId="urn:microsoft.com/office/officeart/2005/8/layout/process2"/>
    <dgm:cxn modelId="{BA66EFC9-AEAF-4227-93C3-C9E49937BA18}" srcId="{9B9A415D-EFA0-4BF3-BBC9-043D4BD7FE13}" destId="{89BAA619-1B96-4CCD-9F08-87A3C59FD222}" srcOrd="0" destOrd="0" parTransId="{6174CABC-B359-452C-9F6C-40BE1537ACFA}" sibTransId="{00162F03-F043-4078-9E62-F0044D7302D1}"/>
    <dgm:cxn modelId="{AE3211D7-2F9F-47EE-9FE0-15789709F38B}" type="presOf" srcId="{81708B0E-B08A-4F7E-8E8F-A3923884A1C7}" destId="{2384DB2E-218E-4ADA-9D53-D383DCFE35AD}" srcOrd="1" destOrd="0" presId="urn:microsoft.com/office/officeart/2005/8/layout/process2"/>
    <dgm:cxn modelId="{A21598D7-5831-44A9-BA9A-6900A25766E0}" type="presOf" srcId="{81708B0E-B08A-4F7E-8E8F-A3923884A1C7}" destId="{607FFB0C-56DF-4F7F-B60C-65C433E1F208}" srcOrd="0" destOrd="0" presId="urn:microsoft.com/office/officeart/2005/8/layout/process2"/>
    <dgm:cxn modelId="{E314FBD9-F6D6-4EC1-9C89-BB9332919A9C}" type="presOf" srcId="{00162F03-F043-4078-9E62-F0044D7302D1}" destId="{43233838-249A-4EC1-8EE1-740D7DE74A46}" srcOrd="0" destOrd="0" presId="urn:microsoft.com/office/officeart/2005/8/layout/process2"/>
    <dgm:cxn modelId="{5A7914E5-537E-4FC0-8447-8B38BA1B2BF8}" type="presOf" srcId="{F2D9F4B2-F956-46C4-B2C7-4542D307C230}" destId="{B4B9B71A-28AC-4CF7-9855-67EDF3DDB5EE}" srcOrd="0" destOrd="0" presId="urn:microsoft.com/office/officeart/2005/8/layout/process2"/>
    <dgm:cxn modelId="{337BCDEF-202E-47FE-8E3E-E2C6332BD296}" type="presOf" srcId="{EDCC2F2F-360F-4A06-A61B-52EED9EFBCDD}" destId="{0AC1CC3A-8BE9-4C50-90AC-2E2597E3587C}" srcOrd="0" destOrd="0" presId="urn:microsoft.com/office/officeart/2005/8/layout/process2"/>
    <dgm:cxn modelId="{B64731F0-F357-4E40-AF81-7F4612A421DE}" type="presOf" srcId="{95B3CBC3-2C0B-40C6-864C-1A7B1DC34FAC}" destId="{0E708AFA-1376-43EC-9EF8-618A0C042D87}" srcOrd="1" destOrd="0" presId="urn:microsoft.com/office/officeart/2005/8/layout/process2"/>
    <dgm:cxn modelId="{757EBFF1-27E5-4249-8003-100D8C7C09B1}" srcId="{9B9A415D-EFA0-4BF3-BBC9-043D4BD7FE13}" destId="{56C923C8-EE98-48A7-9C91-0EC5EDB8A9AE}" srcOrd="3" destOrd="0" parTransId="{9F4ACFD9-16E3-42B4-8DE5-6A17C2B02291}" sibTransId="{81708B0E-B08A-4F7E-8E8F-A3923884A1C7}"/>
    <dgm:cxn modelId="{E32312F7-B075-43B8-AD28-20DC290350F4}" srcId="{9B9A415D-EFA0-4BF3-BBC9-043D4BD7FE13}" destId="{9A938783-DDF7-487E-B225-3A7505081610}" srcOrd="4" destOrd="0" parTransId="{4D679316-C954-4075-8951-76928E647883}" sibTransId="{7064F399-FD27-41AC-951E-05E443E44D8B}"/>
    <dgm:cxn modelId="{2FB3D5FF-9416-4A23-9294-C631B5275DE2}" srcId="{9B9A415D-EFA0-4BF3-BBC9-043D4BD7FE13}" destId="{EDCC2F2F-360F-4A06-A61B-52EED9EFBCDD}" srcOrd="2" destOrd="0" parTransId="{48402C3F-E226-4FAC-BD81-CDF2B53593E3}" sibTransId="{F2D9F4B2-F956-46C4-B2C7-4542D307C230}"/>
    <dgm:cxn modelId="{2C88E393-6590-4916-8B63-042E59C7AEF4}" type="presParOf" srcId="{C183E418-61C1-4175-A39B-F34FB20927CE}" destId="{90C33DA8-F766-4F9F-8915-4E059B33D805}" srcOrd="0" destOrd="0" presId="urn:microsoft.com/office/officeart/2005/8/layout/process2"/>
    <dgm:cxn modelId="{F45ACBB4-A975-4F3C-968A-4F25FA36C257}" type="presParOf" srcId="{C183E418-61C1-4175-A39B-F34FB20927CE}" destId="{43233838-249A-4EC1-8EE1-740D7DE74A46}" srcOrd="1" destOrd="0" presId="urn:microsoft.com/office/officeart/2005/8/layout/process2"/>
    <dgm:cxn modelId="{6C58C660-8E46-4451-BA1F-031B1082E3EB}" type="presParOf" srcId="{43233838-249A-4EC1-8EE1-740D7DE74A46}" destId="{F17DDB97-6D69-4AED-80BB-C0A010268767}" srcOrd="0" destOrd="0" presId="urn:microsoft.com/office/officeart/2005/8/layout/process2"/>
    <dgm:cxn modelId="{AF63B492-904B-4A8A-9305-B6305DFB136E}" type="presParOf" srcId="{C183E418-61C1-4175-A39B-F34FB20927CE}" destId="{743FD864-898F-465D-8C49-E538A2121A4B}" srcOrd="2" destOrd="0" presId="urn:microsoft.com/office/officeart/2005/8/layout/process2"/>
    <dgm:cxn modelId="{E92C627B-A7AC-4049-9B6B-A42C7211BE14}" type="presParOf" srcId="{C183E418-61C1-4175-A39B-F34FB20927CE}" destId="{708343E9-8EDB-4687-9E00-1CDEFF7C2328}" srcOrd="3" destOrd="0" presId="urn:microsoft.com/office/officeart/2005/8/layout/process2"/>
    <dgm:cxn modelId="{6FE265B3-682E-42F5-BE8D-4FC46D87AF1A}" type="presParOf" srcId="{708343E9-8EDB-4687-9E00-1CDEFF7C2328}" destId="{0E708AFA-1376-43EC-9EF8-618A0C042D87}" srcOrd="0" destOrd="0" presId="urn:microsoft.com/office/officeart/2005/8/layout/process2"/>
    <dgm:cxn modelId="{ADB7B354-A825-47E0-A081-06CAB8329965}" type="presParOf" srcId="{C183E418-61C1-4175-A39B-F34FB20927CE}" destId="{0AC1CC3A-8BE9-4C50-90AC-2E2597E3587C}" srcOrd="4" destOrd="0" presId="urn:microsoft.com/office/officeart/2005/8/layout/process2"/>
    <dgm:cxn modelId="{16F7E5D8-E86A-43F7-857D-1F7060A93E88}" type="presParOf" srcId="{C183E418-61C1-4175-A39B-F34FB20927CE}" destId="{B4B9B71A-28AC-4CF7-9855-67EDF3DDB5EE}" srcOrd="5" destOrd="0" presId="urn:microsoft.com/office/officeart/2005/8/layout/process2"/>
    <dgm:cxn modelId="{77EAB7AB-976F-42FB-ABA6-1BDC923B52CB}" type="presParOf" srcId="{B4B9B71A-28AC-4CF7-9855-67EDF3DDB5EE}" destId="{DAD187FD-E1EC-4FB8-843D-00DBD2C9E781}" srcOrd="0" destOrd="0" presId="urn:microsoft.com/office/officeart/2005/8/layout/process2"/>
    <dgm:cxn modelId="{D2027859-65A2-4B8D-AD22-9AEF8CF0A49B}" type="presParOf" srcId="{C183E418-61C1-4175-A39B-F34FB20927CE}" destId="{06537A93-419C-4A13-8296-86355E60C951}" srcOrd="6" destOrd="0" presId="urn:microsoft.com/office/officeart/2005/8/layout/process2"/>
    <dgm:cxn modelId="{0A9ECB10-5BE5-45E3-BBFA-F36519F02F4C}" type="presParOf" srcId="{C183E418-61C1-4175-A39B-F34FB20927CE}" destId="{607FFB0C-56DF-4F7F-B60C-65C433E1F208}" srcOrd="7" destOrd="0" presId="urn:microsoft.com/office/officeart/2005/8/layout/process2"/>
    <dgm:cxn modelId="{7A50DD4B-941C-4B47-BA4C-C0863283A78E}" type="presParOf" srcId="{607FFB0C-56DF-4F7F-B60C-65C433E1F208}" destId="{2384DB2E-218E-4ADA-9D53-D383DCFE35AD}" srcOrd="0" destOrd="0" presId="urn:microsoft.com/office/officeart/2005/8/layout/process2"/>
    <dgm:cxn modelId="{ABE6F282-73AB-4872-A8CC-F3B31E671C50}" type="presParOf" srcId="{C183E418-61C1-4175-A39B-F34FB20927CE}" destId="{36D27BDE-49D7-42B3-9139-AA10FCAFF4E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6822D-1B18-4B93-8E78-B7E3DA0AAAF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F6CE33-3774-4367-A748-23569D3222E9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Content</a:t>
          </a:r>
        </a:p>
      </dgm:t>
    </dgm:pt>
    <dgm:pt modelId="{8EDA6D50-1B2C-4D93-86EE-885A6EF624B4}" type="parTrans" cxnId="{CE0FE2B1-C517-4AEA-9CC2-B948BE90F790}">
      <dgm:prSet/>
      <dgm:spPr/>
      <dgm:t>
        <a:bodyPr/>
        <a:lstStyle/>
        <a:p>
          <a:endParaRPr lang="en-US"/>
        </a:p>
      </dgm:t>
    </dgm:pt>
    <dgm:pt modelId="{7E2C274B-AB0E-4239-8CA8-0BDE2AF7A036}" type="sibTrans" cxnId="{CE0FE2B1-C517-4AEA-9CC2-B948BE90F790}">
      <dgm:prSet/>
      <dgm:spPr/>
      <dgm:t>
        <a:bodyPr/>
        <a:lstStyle/>
        <a:p>
          <a:endParaRPr lang="en-US"/>
        </a:p>
      </dgm:t>
    </dgm:pt>
    <dgm:pt modelId="{091DB58C-04CF-4DCF-B191-126DF83B9658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Contains design guidelines for buildings and lots</a:t>
          </a:r>
        </a:p>
      </dgm:t>
    </dgm:pt>
    <dgm:pt modelId="{41941B3D-EC1B-483E-8A9A-B5A42C323046}" type="parTrans" cxnId="{7BE4C9CF-B1FD-4E07-A29F-F19C19201F1D}">
      <dgm:prSet/>
      <dgm:spPr/>
      <dgm:t>
        <a:bodyPr/>
        <a:lstStyle/>
        <a:p>
          <a:endParaRPr lang="en-US"/>
        </a:p>
      </dgm:t>
    </dgm:pt>
    <dgm:pt modelId="{3E8858F7-D1E9-478B-9DC2-3DF1957325E7}" type="sibTrans" cxnId="{7BE4C9CF-B1FD-4E07-A29F-F19C19201F1D}">
      <dgm:prSet/>
      <dgm:spPr/>
      <dgm:t>
        <a:bodyPr/>
        <a:lstStyle/>
        <a:p>
          <a:endParaRPr lang="en-US"/>
        </a:p>
      </dgm:t>
    </dgm:pt>
    <dgm:pt modelId="{41323A6F-57C8-4A52-9A2D-F5FB23566DB0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</a:t>
          </a:r>
        </a:p>
      </dgm:t>
    </dgm:pt>
    <dgm:pt modelId="{9EC1E892-ED30-4044-9470-454CC743B721}" type="parTrans" cxnId="{D2AC6612-B84D-428A-875C-9DBD27B19899}">
      <dgm:prSet/>
      <dgm:spPr/>
      <dgm:t>
        <a:bodyPr/>
        <a:lstStyle/>
        <a:p>
          <a:endParaRPr lang="en-US"/>
        </a:p>
      </dgm:t>
    </dgm:pt>
    <dgm:pt modelId="{5CA26D27-930F-429E-B689-6A057B0EDB45}" type="sibTrans" cxnId="{D2AC6612-B84D-428A-875C-9DBD27B19899}">
      <dgm:prSet/>
      <dgm:spPr/>
      <dgm:t>
        <a:bodyPr/>
        <a:lstStyle/>
        <a:p>
          <a:endParaRPr lang="en-US"/>
        </a:p>
      </dgm:t>
    </dgm:pt>
    <dgm:pt modelId="{BA9E7750-7FD1-4770-AA0E-79754E65B1F3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Non-residential, mixed-use, and multi-family residential uses may not </a:t>
          </a:r>
          <a:r>
            <a:rPr lang="en-US" sz="14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conist</a:t>
          </a: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exclusively of metal siding and no more than 50% of exterior materials may be metal.</a:t>
          </a:r>
        </a:p>
      </dgm:t>
    </dgm:pt>
    <dgm:pt modelId="{465168AA-3CA5-4F1B-BC47-6B3015C33C47}" type="parTrans" cxnId="{49800280-CFFA-475C-A83B-29F450BB172D}">
      <dgm:prSet/>
      <dgm:spPr/>
      <dgm:t>
        <a:bodyPr/>
        <a:lstStyle/>
        <a:p>
          <a:endParaRPr lang="en-US"/>
        </a:p>
      </dgm:t>
    </dgm:pt>
    <dgm:pt modelId="{C3131BEE-CCBD-4E9F-888E-CD9FB32C0191}" type="sibTrans" cxnId="{49800280-CFFA-475C-A83B-29F450BB172D}">
      <dgm:prSet/>
      <dgm:spPr/>
      <dgm:t>
        <a:bodyPr/>
        <a:lstStyle/>
        <a:p>
          <a:endParaRPr lang="en-US"/>
        </a:p>
      </dgm:t>
    </dgm:pt>
    <dgm:pt modelId="{1A364821-7325-4930-AE1B-E9689DB6B260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Discussion / On-Going</a:t>
          </a:r>
        </a:p>
      </dgm:t>
    </dgm:pt>
    <dgm:pt modelId="{97DFCDE4-6D4A-46BE-8DB8-69136448BF7D}" type="parTrans" cxnId="{3185E1E9-42A2-4CB4-A6FC-794363A9338A}">
      <dgm:prSet/>
      <dgm:spPr/>
      <dgm:t>
        <a:bodyPr/>
        <a:lstStyle/>
        <a:p>
          <a:endParaRPr lang="en-US"/>
        </a:p>
      </dgm:t>
    </dgm:pt>
    <dgm:pt modelId="{ADEBD5CA-CA97-4741-B613-C853A3CA524E}" type="sibTrans" cxnId="{3185E1E9-42A2-4CB4-A6FC-794363A9338A}">
      <dgm:prSet/>
      <dgm:spPr/>
      <dgm:t>
        <a:bodyPr/>
        <a:lstStyle/>
        <a:p>
          <a:endParaRPr lang="en-US"/>
        </a:p>
      </dgm:t>
    </dgm:pt>
    <dgm:pt modelId="{349D9B72-2693-4AE5-85E8-9BADB491EED4}">
      <dgm:prSet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Are any addition design standards missing from this article? </a:t>
          </a:r>
        </a:p>
      </dgm:t>
    </dgm:pt>
    <dgm:pt modelId="{1116EB1C-4D14-4DB7-BE4E-EFCE321742CE}" type="parTrans" cxnId="{4FCA9FCD-18F6-4605-AAB3-31AC741B1EB5}">
      <dgm:prSet/>
      <dgm:spPr/>
      <dgm:t>
        <a:bodyPr/>
        <a:lstStyle/>
        <a:p>
          <a:endParaRPr lang="en-US"/>
        </a:p>
      </dgm:t>
    </dgm:pt>
    <dgm:pt modelId="{36562DF8-B216-4052-A297-56CA727ED722}" type="sibTrans" cxnId="{4FCA9FCD-18F6-4605-AAB3-31AC741B1EB5}">
      <dgm:prSet/>
      <dgm:spPr/>
      <dgm:t>
        <a:bodyPr/>
        <a:lstStyle/>
        <a:p>
          <a:endParaRPr lang="en-US"/>
        </a:p>
      </dgm:t>
    </dgm:pt>
    <dgm:pt modelId="{96B7DAE0-4D56-4847-8018-E16723CAF62E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Landscaping requirements</a:t>
          </a:r>
        </a:p>
      </dgm:t>
    </dgm:pt>
    <dgm:pt modelId="{F276475D-6A64-46AA-B98F-D437C17FEACB}" type="parTrans" cxnId="{E351DFC4-6BA4-4271-A1A5-BF210FF8876A}">
      <dgm:prSet/>
      <dgm:spPr/>
      <dgm:t>
        <a:bodyPr/>
        <a:lstStyle/>
        <a:p>
          <a:endParaRPr lang="en-US"/>
        </a:p>
      </dgm:t>
    </dgm:pt>
    <dgm:pt modelId="{AB7C6193-8278-4770-9704-6B3B6574FC95}" type="sibTrans" cxnId="{E351DFC4-6BA4-4271-A1A5-BF210FF8876A}">
      <dgm:prSet/>
      <dgm:spPr/>
      <dgm:t>
        <a:bodyPr/>
        <a:lstStyle/>
        <a:p>
          <a:endParaRPr lang="en-US"/>
        </a:p>
      </dgm:t>
    </dgm:pt>
    <dgm:pt modelId="{9611E7BF-757E-463E-A8AD-6F9434C0F360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Site lighting </a:t>
          </a:r>
        </a:p>
      </dgm:t>
    </dgm:pt>
    <dgm:pt modelId="{164DBB34-44B4-4B9E-B692-3FE0292E5E8B}" type="parTrans" cxnId="{F04A4153-3EEB-49E5-9A7A-A42DC7E9DF35}">
      <dgm:prSet/>
      <dgm:spPr/>
      <dgm:t>
        <a:bodyPr/>
        <a:lstStyle/>
        <a:p>
          <a:endParaRPr lang="en-US"/>
        </a:p>
      </dgm:t>
    </dgm:pt>
    <dgm:pt modelId="{04F032BC-2519-4E1D-B770-0D2C08679340}" type="sibTrans" cxnId="{F04A4153-3EEB-49E5-9A7A-A42DC7E9DF35}">
      <dgm:prSet/>
      <dgm:spPr/>
      <dgm:t>
        <a:bodyPr/>
        <a:lstStyle/>
        <a:p>
          <a:endParaRPr lang="en-US"/>
        </a:p>
      </dgm:t>
    </dgm:pt>
    <dgm:pt modelId="{5E2CF889-B632-40D3-BEC8-7F2883CD3BBB}">
      <dgm:prSet phldrT="[Text]"/>
      <dgm:spPr/>
      <dgm:t>
        <a:bodyPr/>
        <a:lstStyle/>
        <a:p>
          <a:pPr marL="0" indent="0">
            <a:buFont typeface="Arial" panose="020B0604020202020204" pitchFamily="34" charset="0"/>
            <a:buChar char="•"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Parking</a:t>
          </a:r>
        </a:p>
      </dgm:t>
    </dgm:pt>
    <dgm:pt modelId="{B9426AA4-AD1F-421B-9323-A298EECCD903}" type="parTrans" cxnId="{76652DC1-C222-4B3A-B486-BE17B9E75F67}">
      <dgm:prSet/>
      <dgm:spPr/>
      <dgm:t>
        <a:bodyPr/>
        <a:lstStyle/>
        <a:p>
          <a:endParaRPr lang="en-US"/>
        </a:p>
      </dgm:t>
    </dgm:pt>
    <dgm:pt modelId="{D697CE84-46C8-4C13-9EA5-28BA5E47A91D}" type="sibTrans" cxnId="{76652DC1-C222-4B3A-B486-BE17B9E75F67}">
      <dgm:prSet/>
      <dgm:spPr/>
      <dgm:t>
        <a:bodyPr/>
        <a:lstStyle/>
        <a:p>
          <a:endParaRPr lang="en-US"/>
        </a:p>
      </dgm:t>
    </dgm:pt>
    <dgm:pt modelId="{720D3C93-759B-435B-9834-FCC271796D7B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Exclusive use of vinyl siding is prohibited (up to 70% for multi family and 25% for non-residential and mixed use).</a:t>
          </a:r>
        </a:p>
      </dgm:t>
    </dgm:pt>
    <dgm:pt modelId="{7F7C5353-4192-40F5-9D55-899808ED1BB3}" type="parTrans" cxnId="{22F6D98D-D2AE-496D-8A36-946EFB02E5B9}">
      <dgm:prSet/>
      <dgm:spPr/>
      <dgm:t>
        <a:bodyPr/>
        <a:lstStyle/>
        <a:p>
          <a:endParaRPr lang="en-US"/>
        </a:p>
      </dgm:t>
    </dgm:pt>
    <dgm:pt modelId="{BCB146DA-72EB-41D3-82E5-B5D0E628E7E0}" type="sibTrans" cxnId="{22F6D98D-D2AE-496D-8A36-946EFB02E5B9}">
      <dgm:prSet/>
      <dgm:spPr/>
      <dgm:t>
        <a:bodyPr/>
        <a:lstStyle/>
        <a:p>
          <a:endParaRPr lang="en-US"/>
        </a:p>
      </dgm:t>
    </dgm:pt>
    <dgm:pt modelId="{0AC11026-AFA5-4267-944D-8037C3F99989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At least 50% of primary building materials shall be brick or decorative concrete. </a:t>
          </a:r>
        </a:p>
      </dgm:t>
    </dgm:pt>
    <dgm:pt modelId="{B9086AF5-46D7-4442-BBFC-6862613D1C89}" type="parTrans" cxnId="{02061EED-4799-486D-A2B8-DDFB51A43ABA}">
      <dgm:prSet/>
      <dgm:spPr/>
      <dgm:t>
        <a:bodyPr/>
        <a:lstStyle/>
        <a:p>
          <a:endParaRPr lang="en-US"/>
        </a:p>
      </dgm:t>
    </dgm:pt>
    <dgm:pt modelId="{3F72582F-4BEB-424F-B64B-D0A9EB692614}" type="sibTrans" cxnId="{02061EED-4799-486D-A2B8-DDFB51A43ABA}">
      <dgm:prSet/>
      <dgm:spPr/>
      <dgm:t>
        <a:bodyPr/>
        <a:lstStyle/>
        <a:p>
          <a:endParaRPr lang="en-US"/>
        </a:p>
      </dgm:t>
    </dgm:pt>
    <dgm:pt modelId="{8A651B6D-F82A-486A-8EA6-FAA3B5E1BAF9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Cross access required between non-residential uses. </a:t>
          </a:r>
        </a:p>
      </dgm:t>
    </dgm:pt>
    <dgm:pt modelId="{7899CE5C-1A7D-4D11-85BF-A85ABE8614C0}" type="parTrans" cxnId="{6A38C5D3-D2C2-49F9-890C-EA6E687AD9AD}">
      <dgm:prSet/>
      <dgm:spPr/>
      <dgm:t>
        <a:bodyPr/>
        <a:lstStyle/>
        <a:p>
          <a:endParaRPr lang="en-US"/>
        </a:p>
      </dgm:t>
    </dgm:pt>
    <dgm:pt modelId="{AD5309E2-48E7-4173-BA80-B207EA2859A5}" type="sibTrans" cxnId="{6A38C5D3-D2C2-49F9-890C-EA6E687AD9AD}">
      <dgm:prSet/>
      <dgm:spPr/>
      <dgm:t>
        <a:bodyPr/>
        <a:lstStyle/>
        <a:p>
          <a:endParaRPr lang="en-US"/>
        </a:p>
      </dgm:t>
    </dgm:pt>
    <dgm:pt modelId="{E97EAEB0-FFA4-43DB-B44B-59E3843100F6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Potentially eliminating minimum/maximum parking requirements. </a:t>
          </a:r>
        </a:p>
      </dgm:t>
    </dgm:pt>
    <dgm:pt modelId="{187F7562-5D82-4911-AC3B-E543F05FFABD}" type="parTrans" cxnId="{40DB2712-79DF-4BC2-8A89-B2F469AD40CB}">
      <dgm:prSet/>
      <dgm:spPr/>
      <dgm:t>
        <a:bodyPr/>
        <a:lstStyle/>
        <a:p>
          <a:endParaRPr lang="en-US"/>
        </a:p>
      </dgm:t>
    </dgm:pt>
    <dgm:pt modelId="{8A41D817-BED4-4FEE-8109-A4DA1383C9EB}" type="sibTrans" cxnId="{40DB2712-79DF-4BC2-8A89-B2F469AD40CB}">
      <dgm:prSet/>
      <dgm:spPr/>
      <dgm:t>
        <a:bodyPr/>
        <a:lstStyle/>
        <a:p>
          <a:endParaRPr lang="en-US"/>
        </a:p>
      </dgm:t>
    </dgm:pt>
    <dgm:pt modelId="{2991E60A-5CF6-4C88-8EF7-2F9A6BACA649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Revised, simplified plant material table. </a:t>
          </a:r>
        </a:p>
      </dgm:t>
    </dgm:pt>
    <dgm:pt modelId="{9A7F7150-5545-40FE-BEE8-98E523961B07}" type="parTrans" cxnId="{7F6AAB8D-3F8D-4413-9E2B-25521E75D676}">
      <dgm:prSet/>
      <dgm:spPr/>
      <dgm:t>
        <a:bodyPr/>
        <a:lstStyle/>
        <a:p>
          <a:endParaRPr lang="en-US"/>
        </a:p>
      </dgm:t>
    </dgm:pt>
    <dgm:pt modelId="{6DB8B807-48A1-49D4-9629-29F9EF7B5087}" type="sibTrans" cxnId="{7F6AAB8D-3F8D-4413-9E2B-25521E75D676}">
      <dgm:prSet/>
      <dgm:spPr/>
      <dgm:t>
        <a:bodyPr/>
        <a:lstStyle/>
        <a:p>
          <a:endParaRPr lang="en-US"/>
        </a:p>
      </dgm:t>
    </dgm:pt>
    <dgm:pt modelId="{1DB36D70-906C-440B-B7B7-50764549D49F}">
      <dgm:prSet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What have you seen in recent developments that should be standard in future projects?</a:t>
          </a:r>
        </a:p>
      </dgm:t>
    </dgm:pt>
    <dgm:pt modelId="{AF9CC3E3-497E-414F-AC8A-241D56D2A24B}" type="parTrans" cxnId="{AFFF27F6-CA76-4772-9C68-C6DB0CD113A3}">
      <dgm:prSet/>
      <dgm:spPr/>
      <dgm:t>
        <a:bodyPr/>
        <a:lstStyle/>
        <a:p>
          <a:endParaRPr lang="en-US"/>
        </a:p>
      </dgm:t>
    </dgm:pt>
    <dgm:pt modelId="{BEFE0CA1-DA06-4713-A8C4-2910D3701187}" type="sibTrans" cxnId="{AFFF27F6-CA76-4772-9C68-C6DB0CD113A3}">
      <dgm:prSet/>
      <dgm:spPr/>
      <dgm:t>
        <a:bodyPr/>
        <a:lstStyle/>
        <a:p>
          <a:endParaRPr lang="en-US"/>
        </a:p>
      </dgm:t>
    </dgm:pt>
    <dgm:pt modelId="{FB1957C4-0F91-4FE6-93FB-25F1B0411B69}" type="pres">
      <dgm:prSet presAssocID="{A496822D-1B18-4B93-8E78-B7E3DA0AAAFD}" presName="linear" presStyleCnt="0">
        <dgm:presLayoutVars>
          <dgm:dir/>
          <dgm:animLvl val="lvl"/>
          <dgm:resizeHandles val="exact"/>
        </dgm:presLayoutVars>
      </dgm:prSet>
      <dgm:spPr/>
    </dgm:pt>
    <dgm:pt modelId="{F6265D2B-46B7-4735-B3FB-98D1698C7753}" type="pres">
      <dgm:prSet presAssocID="{D8F6CE33-3774-4367-A748-23569D3222E9}" presName="parentLin" presStyleCnt="0"/>
      <dgm:spPr/>
    </dgm:pt>
    <dgm:pt modelId="{150E994E-D54A-472A-B174-EAAA99A1944E}" type="pres">
      <dgm:prSet presAssocID="{D8F6CE33-3774-4367-A748-23569D3222E9}" presName="parentLeftMargin" presStyleLbl="node1" presStyleIdx="0" presStyleCnt="3"/>
      <dgm:spPr/>
    </dgm:pt>
    <dgm:pt modelId="{781EF293-DF48-4681-86A1-C536B36071FD}" type="pres">
      <dgm:prSet presAssocID="{D8F6CE33-3774-4367-A748-23569D3222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ACCABB-CB56-42A2-8D33-F024C1CA8834}" type="pres">
      <dgm:prSet presAssocID="{D8F6CE33-3774-4367-A748-23569D3222E9}" presName="negativeSpace" presStyleCnt="0"/>
      <dgm:spPr/>
    </dgm:pt>
    <dgm:pt modelId="{E6D10272-0F74-47B5-B69E-B48FF4CE6A94}" type="pres">
      <dgm:prSet presAssocID="{D8F6CE33-3774-4367-A748-23569D3222E9}" presName="childText" presStyleLbl="conFgAcc1" presStyleIdx="0" presStyleCnt="3">
        <dgm:presLayoutVars>
          <dgm:bulletEnabled val="1"/>
        </dgm:presLayoutVars>
      </dgm:prSet>
      <dgm:spPr/>
    </dgm:pt>
    <dgm:pt modelId="{C41BB714-193F-4B4C-964A-7978841F54BE}" type="pres">
      <dgm:prSet presAssocID="{7E2C274B-AB0E-4239-8CA8-0BDE2AF7A036}" presName="spaceBetweenRectangles" presStyleCnt="0"/>
      <dgm:spPr/>
    </dgm:pt>
    <dgm:pt modelId="{5B70886D-3657-410F-A2B8-6FAFA73E53C4}" type="pres">
      <dgm:prSet presAssocID="{41323A6F-57C8-4A52-9A2D-F5FB23566DB0}" presName="parentLin" presStyleCnt="0"/>
      <dgm:spPr/>
    </dgm:pt>
    <dgm:pt modelId="{23CC3587-A152-4B8A-8B23-02B448B52422}" type="pres">
      <dgm:prSet presAssocID="{41323A6F-57C8-4A52-9A2D-F5FB23566DB0}" presName="parentLeftMargin" presStyleLbl="node1" presStyleIdx="0" presStyleCnt="3"/>
      <dgm:spPr/>
    </dgm:pt>
    <dgm:pt modelId="{6F40C7FC-22BB-4B6E-BB07-1ED3ABC35629}" type="pres">
      <dgm:prSet presAssocID="{41323A6F-57C8-4A52-9A2D-F5FB23566D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F01376-22BA-457C-8019-76C56C310906}" type="pres">
      <dgm:prSet presAssocID="{41323A6F-57C8-4A52-9A2D-F5FB23566DB0}" presName="negativeSpace" presStyleCnt="0"/>
      <dgm:spPr/>
    </dgm:pt>
    <dgm:pt modelId="{94A4AC93-E823-4DBA-9EDE-22AB32DC898F}" type="pres">
      <dgm:prSet presAssocID="{41323A6F-57C8-4A52-9A2D-F5FB23566DB0}" presName="childText" presStyleLbl="conFgAcc1" presStyleIdx="1" presStyleCnt="3" custScaleY="107397">
        <dgm:presLayoutVars>
          <dgm:bulletEnabled val="1"/>
        </dgm:presLayoutVars>
      </dgm:prSet>
      <dgm:spPr/>
    </dgm:pt>
    <dgm:pt modelId="{711BECEB-BB50-44B0-856A-E82DA89B7176}" type="pres">
      <dgm:prSet presAssocID="{5CA26D27-930F-429E-B689-6A057B0EDB45}" presName="spaceBetweenRectangles" presStyleCnt="0"/>
      <dgm:spPr/>
    </dgm:pt>
    <dgm:pt modelId="{CD40C0D8-5798-4707-80AB-9A573A008397}" type="pres">
      <dgm:prSet presAssocID="{1A364821-7325-4930-AE1B-E9689DB6B260}" presName="parentLin" presStyleCnt="0"/>
      <dgm:spPr/>
    </dgm:pt>
    <dgm:pt modelId="{AF336B5C-BB43-43EB-BA19-7E94A51E0348}" type="pres">
      <dgm:prSet presAssocID="{1A364821-7325-4930-AE1B-E9689DB6B260}" presName="parentLeftMargin" presStyleLbl="node1" presStyleIdx="1" presStyleCnt="3"/>
      <dgm:spPr/>
    </dgm:pt>
    <dgm:pt modelId="{66CA81DC-4785-4E3B-A73C-E57D583E7AC3}" type="pres">
      <dgm:prSet presAssocID="{1A364821-7325-4930-AE1B-E9689DB6B2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35AA84-8715-419D-A0BC-54D95CD02664}" type="pres">
      <dgm:prSet presAssocID="{1A364821-7325-4930-AE1B-E9689DB6B260}" presName="negativeSpace" presStyleCnt="0"/>
      <dgm:spPr/>
    </dgm:pt>
    <dgm:pt modelId="{3F5DE639-DA17-4041-83D8-F79E51B61894}" type="pres">
      <dgm:prSet presAssocID="{1A364821-7325-4930-AE1B-E9689DB6B2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BAB101-2E32-4BA5-83D1-63D397719DD5}" type="presOf" srcId="{349D9B72-2693-4AE5-85E8-9BADB491EED4}" destId="{3F5DE639-DA17-4041-83D8-F79E51B61894}" srcOrd="0" destOrd="0" presId="urn:microsoft.com/office/officeart/2005/8/layout/list1"/>
    <dgm:cxn modelId="{6AA42F10-05F4-4F08-BE29-328972C4282F}" type="presOf" srcId="{41323A6F-57C8-4A52-9A2D-F5FB23566DB0}" destId="{6F40C7FC-22BB-4B6E-BB07-1ED3ABC35629}" srcOrd="1" destOrd="0" presId="urn:microsoft.com/office/officeart/2005/8/layout/list1"/>
    <dgm:cxn modelId="{40DB2712-79DF-4BC2-8A89-B2F469AD40CB}" srcId="{41323A6F-57C8-4A52-9A2D-F5FB23566DB0}" destId="{E97EAEB0-FFA4-43DB-B44B-59E3843100F6}" srcOrd="4" destOrd="0" parTransId="{187F7562-5D82-4911-AC3B-E543F05FFABD}" sibTransId="{8A41D817-BED4-4FEE-8109-A4DA1383C9EB}"/>
    <dgm:cxn modelId="{D2AC6612-B84D-428A-875C-9DBD27B19899}" srcId="{A496822D-1B18-4B93-8E78-B7E3DA0AAAFD}" destId="{41323A6F-57C8-4A52-9A2D-F5FB23566DB0}" srcOrd="1" destOrd="0" parTransId="{9EC1E892-ED30-4044-9470-454CC743B721}" sibTransId="{5CA26D27-930F-429E-B689-6A057B0EDB45}"/>
    <dgm:cxn modelId="{7A11E528-2F9F-4110-BBF3-4C11AB6F57AA}" type="presOf" srcId="{1A364821-7325-4930-AE1B-E9689DB6B260}" destId="{66CA81DC-4785-4E3B-A73C-E57D583E7AC3}" srcOrd="1" destOrd="0" presId="urn:microsoft.com/office/officeart/2005/8/layout/list1"/>
    <dgm:cxn modelId="{F8126060-5910-4BEF-86A2-CD554F8C3923}" type="presOf" srcId="{5E2CF889-B632-40D3-BEC8-7F2883CD3BBB}" destId="{E6D10272-0F74-47B5-B69E-B48FF4CE6A94}" srcOrd="0" destOrd="3" presId="urn:microsoft.com/office/officeart/2005/8/layout/list1"/>
    <dgm:cxn modelId="{85E2D144-9228-4126-93EC-61A92012F7C9}" type="presOf" srcId="{A496822D-1B18-4B93-8E78-B7E3DA0AAAFD}" destId="{FB1957C4-0F91-4FE6-93FB-25F1B0411B69}" srcOrd="0" destOrd="0" presId="urn:microsoft.com/office/officeart/2005/8/layout/list1"/>
    <dgm:cxn modelId="{338C2046-B620-4D3A-ADAA-A2EF49186608}" type="presOf" srcId="{720D3C93-759B-435B-9834-FCC271796D7B}" destId="{94A4AC93-E823-4DBA-9EDE-22AB32DC898F}" srcOrd="0" destOrd="1" presId="urn:microsoft.com/office/officeart/2005/8/layout/list1"/>
    <dgm:cxn modelId="{75BD0D69-8BE7-458C-B57F-C8024F37F68B}" type="presOf" srcId="{BA9E7750-7FD1-4770-AA0E-79754E65B1F3}" destId="{94A4AC93-E823-4DBA-9EDE-22AB32DC898F}" srcOrd="0" destOrd="0" presId="urn:microsoft.com/office/officeart/2005/8/layout/list1"/>
    <dgm:cxn modelId="{F04A4153-3EEB-49E5-9A7A-A42DC7E9DF35}" srcId="{D8F6CE33-3774-4367-A748-23569D3222E9}" destId="{9611E7BF-757E-463E-A8AD-6F9434C0F360}" srcOrd="2" destOrd="0" parTransId="{164DBB34-44B4-4B9E-B692-3FE0292E5E8B}" sibTransId="{04F032BC-2519-4E1D-B770-0D2C08679340}"/>
    <dgm:cxn modelId="{A8B0F574-2DD2-4525-88BC-4A385D8EF25C}" type="presOf" srcId="{1A364821-7325-4930-AE1B-E9689DB6B260}" destId="{AF336B5C-BB43-43EB-BA19-7E94A51E0348}" srcOrd="0" destOrd="0" presId="urn:microsoft.com/office/officeart/2005/8/layout/list1"/>
    <dgm:cxn modelId="{727A4877-D585-46EF-BEA3-2DA80F4B4D4F}" type="presOf" srcId="{9611E7BF-757E-463E-A8AD-6F9434C0F360}" destId="{E6D10272-0F74-47B5-B69E-B48FF4CE6A94}" srcOrd="0" destOrd="2" presId="urn:microsoft.com/office/officeart/2005/8/layout/list1"/>
    <dgm:cxn modelId="{49800280-CFFA-475C-A83B-29F450BB172D}" srcId="{41323A6F-57C8-4A52-9A2D-F5FB23566DB0}" destId="{BA9E7750-7FD1-4770-AA0E-79754E65B1F3}" srcOrd="0" destOrd="0" parTransId="{465168AA-3CA5-4F1B-BC47-6B3015C33C47}" sibTransId="{C3131BEE-CCBD-4E9F-888E-CD9FB32C0191}"/>
    <dgm:cxn modelId="{127C6689-EAB2-49E6-A26C-37EFC2B57FA2}" type="presOf" srcId="{96B7DAE0-4D56-4847-8018-E16723CAF62E}" destId="{E6D10272-0F74-47B5-B69E-B48FF4CE6A94}" srcOrd="0" destOrd="1" presId="urn:microsoft.com/office/officeart/2005/8/layout/list1"/>
    <dgm:cxn modelId="{7F6AAB8D-3F8D-4413-9E2B-25521E75D676}" srcId="{41323A6F-57C8-4A52-9A2D-F5FB23566DB0}" destId="{2991E60A-5CF6-4C88-8EF7-2F9A6BACA649}" srcOrd="5" destOrd="0" parTransId="{9A7F7150-5545-40FE-BEE8-98E523961B07}" sibTransId="{6DB8B807-48A1-49D4-9629-29F9EF7B5087}"/>
    <dgm:cxn modelId="{22F6D98D-D2AE-496D-8A36-946EFB02E5B9}" srcId="{41323A6F-57C8-4A52-9A2D-F5FB23566DB0}" destId="{720D3C93-759B-435B-9834-FCC271796D7B}" srcOrd="1" destOrd="0" parTransId="{7F7C5353-4192-40F5-9D55-899808ED1BB3}" sibTransId="{BCB146DA-72EB-41D3-82E5-B5D0E628E7E0}"/>
    <dgm:cxn modelId="{FF1B4F98-3CB2-4012-A26F-72E4026C888F}" type="presOf" srcId="{2991E60A-5CF6-4C88-8EF7-2F9A6BACA649}" destId="{94A4AC93-E823-4DBA-9EDE-22AB32DC898F}" srcOrd="0" destOrd="5" presId="urn:microsoft.com/office/officeart/2005/8/layout/list1"/>
    <dgm:cxn modelId="{CE0FE2B1-C517-4AEA-9CC2-B948BE90F790}" srcId="{A496822D-1B18-4B93-8E78-B7E3DA0AAAFD}" destId="{D8F6CE33-3774-4367-A748-23569D3222E9}" srcOrd="0" destOrd="0" parTransId="{8EDA6D50-1B2C-4D93-86EE-885A6EF624B4}" sibTransId="{7E2C274B-AB0E-4239-8CA8-0BDE2AF7A036}"/>
    <dgm:cxn modelId="{D1D160B6-275F-4DBC-8B0D-A0E1BFBE3328}" type="presOf" srcId="{E97EAEB0-FFA4-43DB-B44B-59E3843100F6}" destId="{94A4AC93-E823-4DBA-9EDE-22AB32DC898F}" srcOrd="0" destOrd="4" presId="urn:microsoft.com/office/officeart/2005/8/layout/list1"/>
    <dgm:cxn modelId="{D50E6DBA-28E1-45D6-8853-1D65687DF35E}" type="presOf" srcId="{D8F6CE33-3774-4367-A748-23569D3222E9}" destId="{150E994E-D54A-472A-B174-EAAA99A1944E}" srcOrd="0" destOrd="0" presId="urn:microsoft.com/office/officeart/2005/8/layout/list1"/>
    <dgm:cxn modelId="{14C642BD-9D6F-47B1-A194-3519101B3048}" type="presOf" srcId="{8A651B6D-F82A-486A-8EA6-FAA3B5E1BAF9}" destId="{94A4AC93-E823-4DBA-9EDE-22AB32DC898F}" srcOrd="0" destOrd="3" presId="urn:microsoft.com/office/officeart/2005/8/layout/list1"/>
    <dgm:cxn modelId="{39DD00C1-B27F-410B-8230-92F9B48D7AE1}" type="presOf" srcId="{0AC11026-AFA5-4267-944D-8037C3F99989}" destId="{94A4AC93-E823-4DBA-9EDE-22AB32DC898F}" srcOrd="0" destOrd="2" presId="urn:microsoft.com/office/officeart/2005/8/layout/list1"/>
    <dgm:cxn modelId="{76652DC1-C222-4B3A-B486-BE17B9E75F67}" srcId="{D8F6CE33-3774-4367-A748-23569D3222E9}" destId="{5E2CF889-B632-40D3-BEC8-7F2883CD3BBB}" srcOrd="3" destOrd="0" parTransId="{B9426AA4-AD1F-421B-9323-A298EECCD903}" sibTransId="{D697CE84-46C8-4C13-9EA5-28BA5E47A91D}"/>
    <dgm:cxn modelId="{E351DFC4-6BA4-4271-A1A5-BF210FF8876A}" srcId="{D8F6CE33-3774-4367-A748-23569D3222E9}" destId="{96B7DAE0-4D56-4847-8018-E16723CAF62E}" srcOrd="1" destOrd="0" parTransId="{F276475D-6A64-46AA-B98F-D437C17FEACB}" sibTransId="{AB7C6193-8278-4770-9704-6B3B6574FC95}"/>
    <dgm:cxn modelId="{92680EC6-D2E3-4791-ADB2-FB358B15CF90}" type="presOf" srcId="{41323A6F-57C8-4A52-9A2D-F5FB23566DB0}" destId="{23CC3587-A152-4B8A-8B23-02B448B52422}" srcOrd="0" destOrd="0" presId="urn:microsoft.com/office/officeart/2005/8/layout/list1"/>
    <dgm:cxn modelId="{F54AB4C9-74A2-40FE-A70E-23C963992C75}" type="presOf" srcId="{D8F6CE33-3774-4367-A748-23569D3222E9}" destId="{781EF293-DF48-4681-86A1-C536B36071FD}" srcOrd="1" destOrd="0" presId="urn:microsoft.com/office/officeart/2005/8/layout/list1"/>
    <dgm:cxn modelId="{4FCA9FCD-18F6-4605-AAB3-31AC741B1EB5}" srcId="{1A364821-7325-4930-AE1B-E9689DB6B260}" destId="{349D9B72-2693-4AE5-85E8-9BADB491EED4}" srcOrd="0" destOrd="0" parTransId="{1116EB1C-4D14-4DB7-BE4E-EFCE321742CE}" sibTransId="{36562DF8-B216-4052-A297-56CA727ED722}"/>
    <dgm:cxn modelId="{7BE4C9CF-B1FD-4E07-A29F-F19C19201F1D}" srcId="{D8F6CE33-3774-4367-A748-23569D3222E9}" destId="{091DB58C-04CF-4DCF-B191-126DF83B9658}" srcOrd="0" destOrd="0" parTransId="{41941B3D-EC1B-483E-8A9A-B5A42C323046}" sibTransId="{3E8858F7-D1E9-478B-9DC2-3DF1957325E7}"/>
    <dgm:cxn modelId="{6A38C5D3-D2C2-49F9-890C-EA6E687AD9AD}" srcId="{41323A6F-57C8-4A52-9A2D-F5FB23566DB0}" destId="{8A651B6D-F82A-486A-8EA6-FAA3B5E1BAF9}" srcOrd="3" destOrd="0" parTransId="{7899CE5C-1A7D-4D11-85BF-A85ABE8614C0}" sibTransId="{AD5309E2-48E7-4173-BA80-B207EA2859A5}"/>
    <dgm:cxn modelId="{3185E1E9-42A2-4CB4-A6FC-794363A9338A}" srcId="{A496822D-1B18-4B93-8E78-B7E3DA0AAAFD}" destId="{1A364821-7325-4930-AE1B-E9689DB6B260}" srcOrd="2" destOrd="0" parTransId="{97DFCDE4-6D4A-46BE-8DB8-69136448BF7D}" sibTransId="{ADEBD5CA-CA97-4741-B613-C853A3CA524E}"/>
    <dgm:cxn modelId="{02061EED-4799-486D-A2B8-DDFB51A43ABA}" srcId="{41323A6F-57C8-4A52-9A2D-F5FB23566DB0}" destId="{0AC11026-AFA5-4267-944D-8037C3F99989}" srcOrd="2" destOrd="0" parTransId="{B9086AF5-46D7-4442-BBFC-6862613D1C89}" sibTransId="{3F72582F-4BEB-424F-B64B-D0A9EB692614}"/>
    <dgm:cxn modelId="{A32A05EE-4BD8-4395-ABDC-ADB2E7A60089}" type="presOf" srcId="{1DB36D70-906C-440B-B7B7-50764549D49F}" destId="{3F5DE639-DA17-4041-83D8-F79E51B61894}" srcOrd="0" destOrd="1" presId="urn:microsoft.com/office/officeart/2005/8/layout/list1"/>
    <dgm:cxn modelId="{AFFF27F6-CA76-4772-9C68-C6DB0CD113A3}" srcId="{1A364821-7325-4930-AE1B-E9689DB6B260}" destId="{1DB36D70-906C-440B-B7B7-50764549D49F}" srcOrd="1" destOrd="0" parTransId="{AF9CC3E3-497E-414F-AC8A-241D56D2A24B}" sibTransId="{BEFE0CA1-DA06-4713-A8C4-2910D3701187}"/>
    <dgm:cxn modelId="{330BD7FF-25CD-4481-ABBC-15FAD75D693A}" type="presOf" srcId="{091DB58C-04CF-4DCF-B191-126DF83B9658}" destId="{E6D10272-0F74-47B5-B69E-B48FF4CE6A94}" srcOrd="0" destOrd="0" presId="urn:microsoft.com/office/officeart/2005/8/layout/list1"/>
    <dgm:cxn modelId="{3DB579F7-447F-4BD0-B883-907D9B67E2DB}" type="presParOf" srcId="{FB1957C4-0F91-4FE6-93FB-25F1B0411B69}" destId="{F6265D2B-46B7-4735-B3FB-98D1698C7753}" srcOrd="0" destOrd="0" presId="urn:microsoft.com/office/officeart/2005/8/layout/list1"/>
    <dgm:cxn modelId="{B7A9B9E9-40FF-42DC-9725-A3EFB2D867FB}" type="presParOf" srcId="{F6265D2B-46B7-4735-B3FB-98D1698C7753}" destId="{150E994E-D54A-472A-B174-EAAA99A1944E}" srcOrd="0" destOrd="0" presId="urn:microsoft.com/office/officeart/2005/8/layout/list1"/>
    <dgm:cxn modelId="{C9D6188C-B17F-41AE-8570-606029A8A939}" type="presParOf" srcId="{F6265D2B-46B7-4735-B3FB-98D1698C7753}" destId="{781EF293-DF48-4681-86A1-C536B36071FD}" srcOrd="1" destOrd="0" presId="urn:microsoft.com/office/officeart/2005/8/layout/list1"/>
    <dgm:cxn modelId="{9C54FBE4-85AB-4BFC-8CC2-82858EB5B477}" type="presParOf" srcId="{FB1957C4-0F91-4FE6-93FB-25F1B0411B69}" destId="{6CACCABB-CB56-42A2-8D33-F024C1CA8834}" srcOrd="1" destOrd="0" presId="urn:microsoft.com/office/officeart/2005/8/layout/list1"/>
    <dgm:cxn modelId="{3CD4BD3B-1395-45DD-8744-C14ACE514CC0}" type="presParOf" srcId="{FB1957C4-0F91-4FE6-93FB-25F1B0411B69}" destId="{E6D10272-0F74-47B5-B69E-B48FF4CE6A94}" srcOrd="2" destOrd="0" presId="urn:microsoft.com/office/officeart/2005/8/layout/list1"/>
    <dgm:cxn modelId="{18E34A7C-1BF0-4DB3-943B-C216B85BA92C}" type="presParOf" srcId="{FB1957C4-0F91-4FE6-93FB-25F1B0411B69}" destId="{C41BB714-193F-4B4C-964A-7978841F54BE}" srcOrd="3" destOrd="0" presId="urn:microsoft.com/office/officeart/2005/8/layout/list1"/>
    <dgm:cxn modelId="{6A1DCCEA-19A3-4250-811E-83DBF2EF8D62}" type="presParOf" srcId="{FB1957C4-0F91-4FE6-93FB-25F1B0411B69}" destId="{5B70886D-3657-410F-A2B8-6FAFA73E53C4}" srcOrd="4" destOrd="0" presId="urn:microsoft.com/office/officeart/2005/8/layout/list1"/>
    <dgm:cxn modelId="{18418330-8663-4C82-97F6-44DB87EAE55D}" type="presParOf" srcId="{5B70886D-3657-410F-A2B8-6FAFA73E53C4}" destId="{23CC3587-A152-4B8A-8B23-02B448B52422}" srcOrd="0" destOrd="0" presId="urn:microsoft.com/office/officeart/2005/8/layout/list1"/>
    <dgm:cxn modelId="{126DE3B9-9BC5-4AF2-A41B-638BF3E29F72}" type="presParOf" srcId="{5B70886D-3657-410F-A2B8-6FAFA73E53C4}" destId="{6F40C7FC-22BB-4B6E-BB07-1ED3ABC35629}" srcOrd="1" destOrd="0" presId="urn:microsoft.com/office/officeart/2005/8/layout/list1"/>
    <dgm:cxn modelId="{15E3FD61-D2C6-4590-A155-264DB609A8A9}" type="presParOf" srcId="{FB1957C4-0F91-4FE6-93FB-25F1B0411B69}" destId="{B4F01376-22BA-457C-8019-76C56C310906}" srcOrd="5" destOrd="0" presId="urn:microsoft.com/office/officeart/2005/8/layout/list1"/>
    <dgm:cxn modelId="{4FE02B6C-560D-4A7E-B5E0-DF3ED326D824}" type="presParOf" srcId="{FB1957C4-0F91-4FE6-93FB-25F1B0411B69}" destId="{94A4AC93-E823-4DBA-9EDE-22AB32DC898F}" srcOrd="6" destOrd="0" presId="urn:microsoft.com/office/officeart/2005/8/layout/list1"/>
    <dgm:cxn modelId="{BDE896BB-AB04-49C0-AEBC-E0291BACEB30}" type="presParOf" srcId="{FB1957C4-0F91-4FE6-93FB-25F1B0411B69}" destId="{711BECEB-BB50-44B0-856A-E82DA89B7176}" srcOrd="7" destOrd="0" presId="urn:microsoft.com/office/officeart/2005/8/layout/list1"/>
    <dgm:cxn modelId="{EC7E23AB-13D2-4BF3-8452-347B8B267C9B}" type="presParOf" srcId="{FB1957C4-0F91-4FE6-93FB-25F1B0411B69}" destId="{CD40C0D8-5798-4707-80AB-9A573A008397}" srcOrd="8" destOrd="0" presId="urn:microsoft.com/office/officeart/2005/8/layout/list1"/>
    <dgm:cxn modelId="{E092276F-7CC6-4440-A70E-A2324213916B}" type="presParOf" srcId="{CD40C0D8-5798-4707-80AB-9A573A008397}" destId="{AF336B5C-BB43-43EB-BA19-7E94A51E0348}" srcOrd="0" destOrd="0" presId="urn:microsoft.com/office/officeart/2005/8/layout/list1"/>
    <dgm:cxn modelId="{E170E493-1ADC-48F4-AEB9-9957B5030EAC}" type="presParOf" srcId="{CD40C0D8-5798-4707-80AB-9A573A008397}" destId="{66CA81DC-4785-4E3B-A73C-E57D583E7AC3}" srcOrd="1" destOrd="0" presId="urn:microsoft.com/office/officeart/2005/8/layout/list1"/>
    <dgm:cxn modelId="{245089FA-8926-460E-88CE-0AC9E02DA4B1}" type="presParOf" srcId="{FB1957C4-0F91-4FE6-93FB-25F1B0411B69}" destId="{9735AA84-8715-419D-A0BC-54D95CD02664}" srcOrd="9" destOrd="0" presId="urn:microsoft.com/office/officeart/2005/8/layout/list1"/>
    <dgm:cxn modelId="{86ED91BA-091C-4C8B-9226-367DD290701D}" type="presParOf" srcId="{FB1957C4-0F91-4FE6-93FB-25F1B0411B69}" destId="{3F5DE639-DA17-4041-83D8-F79E51B618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6822D-1B18-4B93-8E78-B7E3DA0AAAF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F6CE33-3774-4367-A748-23569D3222E9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Content</a:t>
          </a:r>
        </a:p>
      </dgm:t>
    </dgm:pt>
    <dgm:pt modelId="{8EDA6D50-1B2C-4D93-86EE-885A6EF624B4}" type="parTrans" cxnId="{CE0FE2B1-C517-4AEA-9CC2-B948BE90F790}">
      <dgm:prSet/>
      <dgm:spPr/>
      <dgm:t>
        <a:bodyPr/>
        <a:lstStyle/>
        <a:p>
          <a:endParaRPr lang="en-US"/>
        </a:p>
      </dgm:t>
    </dgm:pt>
    <dgm:pt modelId="{7E2C274B-AB0E-4239-8CA8-0BDE2AF7A036}" type="sibTrans" cxnId="{CE0FE2B1-C517-4AEA-9CC2-B948BE90F790}">
      <dgm:prSet/>
      <dgm:spPr/>
      <dgm:t>
        <a:bodyPr/>
        <a:lstStyle/>
        <a:p>
          <a:endParaRPr lang="en-US"/>
        </a:p>
      </dgm:t>
    </dgm:pt>
    <dgm:pt modelId="{091DB58C-04CF-4DCF-B191-126DF83B9658}">
      <dgm:prSet phldrT="[Text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Contains requirements for all signage within the Town, including number, size, and illumination.</a:t>
          </a:r>
        </a:p>
      </dgm:t>
    </dgm:pt>
    <dgm:pt modelId="{41941B3D-EC1B-483E-8A9A-B5A42C323046}" type="parTrans" cxnId="{7BE4C9CF-B1FD-4E07-A29F-F19C19201F1D}">
      <dgm:prSet/>
      <dgm:spPr/>
      <dgm:t>
        <a:bodyPr/>
        <a:lstStyle/>
        <a:p>
          <a:endParaRPr lang="en-US"/>
        </a:p>
      </dgm:t>
    </dgm:pt>
    <dgm:pt modelId="{3E8858F7-D1E9-478B-9DC2-3DF1957325E7}" type="sibTrans" cxnId="{7BE4C9CF-B1FD-4E07-A29F-F19C19201F1D}">
      <dgm:prSet/>
      <dgm:spPr/>
      <dgm:t>
        <a:bodyPr/>
        <a:lstStyle/>
        <a:p>
          <a:endParaRPr lang="en-US"/>
        </a:p>
      </dgm:t>
    </dgm:pt>
    <dgm:pt modelId="{41323A6F-57C8-4A52-9A2D-F5FB23566DB0}">
      <dgm:prSet phldrT="[Text]"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</a:t>
          </a:r>
        </a:p>
      </dgm:t>
    </dgm:pt>
    <dgm:pt modelId="{9EC1E892-ED30-4044-9470-454CC743B721}" type="parTrans" cxnId="{D2AC6612-B84D-428A-875C-9DBD27B19899}">
      <dgm:prSet/>
      <dgm:spPr/>
      <dgm:t>
        <a:bodyPr/>
        <a:lstStyle/>
        <a:p>
          <a:endParaRPr lang="en-US"/>
        </a:p>
      </dgm:t>
    </dgm:pt>
    <dgm:pt modelId="{5CA26D27-930F-429E-B689-6A057B0EDB45}" type="sibTrans" cxnId="{D2AC6612-B84D-428A-875C-9DBD27B19899}">
      <dgm:prSet/>
      <dgm:spPr/>
      <dgm:t>
        <a:bodyPr/>
        <a:lstStyle/>
        <a:p>
          <a:endParaRPr lang="en-US"/>
        </a:p>
      </dgm:t>
    </dgm:pt>
    <dgm:pt modelId="{BA9E7750-7FD1-4770-AA0E-79754E65B1F3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Have added sign renderings for different sign types which can be used as a tool by staff and future applicants when determining appropriate sign types and corresponding requirements. </a:t>
          </a:r>
        </a:p>
      </dgm:t>
    </dgm:pt>
    <dgm:pt modelId="{465168AA-3CA5-4F1B-BC47-6B3015C33C47}" type="parTrans" cxnId="{49800280-CFFA-475C-A83B-29F450BB172D}">
      <dgm:prSet/>
      <dgm:spPr/>
      <dgm:t>
        <a:bodyPr/>
        <a:lstStyle/>
        <a:p>
          <a:endParaRPr lang="en-US"/>
        </a:p>
      </dgm:t>
    </dgm:pt>
    <dgm:pt modelId="{C3131BEE-CCBD-4E9F-888E-CD9FB32C0191}" type="sibTrans" cxnId="{49800280-CFFA-475C-A83B-29F450BB172D}">
      <dgm:prSet/>
      <dgm:spPr/>
      <dgm:t>
        <a:bodyPr/>
        <a:lstStyle/>
        <a:p>
          <a:endParaRPr lang="en-US"/>
        </a:p>
      </dgm:t>
    </dgm:pt>
    <dgm:pt modelId="{1A364821-7325-4930-AE1B-E9689DB6B260}">
      <dgm:prSet/>
      <dgm:spPr/>
      <dgm:t>
        <a:bodyPr/>
        <a:lstStyle/>
        <a:p>
          <a:r>
            <a: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Discussion / On-Going</a:t>
          </a:r>
        </a:p>
      </dgm:t>
    </dgm:pt>
    <dgm:pt modelId="{97DFCDE4-6D4A-46BE-8DB8-69136448BF7D}" type="parTrans" cxnId="{3185E1E9-42A2-4CB4-A6FC-794363A9338A}">
      <dgm:prSet/>
      <dgm:spPr/>
      <dgm:t>
        <a:bodyPr/>
        <a:lstStyle/>
        <a:p>
          <a:endParaRPr lang="en-US"/>
        </a:p>
      </dgm:t>
    </dgm:pt>
    <dgm:pt modelId="{ADEBD5CA-CA97-4741-B613-C853A3CA524E}" type="sibTrans" cxnId="{3185E1E9-42A2-4CB4-A6FC-794363A9338A}">
      <dgm:prSet/>
      <dgm:spPr/>
      <dgm:t>
        <a:bodyPr/>
        <a:lstStyle/>
        <a:p>
          <a:endParaRPr lang="en-US"/>
        </a:p>
      </dgm:t>
    </dgm:pt>
    <dgm:pt modelId="{349D9B72-2693-4AE5-85E8-9BADB491EED4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Are any sign types missing? </a:t>
          </a:r>
        </a:p>
      </dgm:t>
    </dgm:pt>
    <dgm:pt modelId="{1116EB1C-4D14-4DB7-BE4E-EFCE321742CE}" type="parTrans" cxnId="{4FCA9FCD-18F6-4605-AAB3-31AC741B1EB5}">
      <dgm:prSet/>
      <dgm:spPr/>
      <dgm:t>
        <a:bodyPr/>
        <a:lstStyle/>
        <a:p>
          <a:endParaRPr lang="en-US"/>
        </a:p>
      </dgm:t>
    </dgm:pt>
    <dgm:pt modelId="{36562DF8-B216-4052-A297-56CA727ED722}" type="sibTrans" cxnId="{4FCA9FCD-18F6-4605-AAB3-31AC741B1EB5}">
      <dgm:prSet/>
      <dgm:spPr/>
      <dgm:t>
        <a:bodyPr/>
        <a:lstStyle/>
        <a:p>
          <a:endParaRPr lang="en-US"/>
        </a:p>
      </dgm:t>
    </dgm:pt>
    <dgm:pt modelId="{A7281238-8AF0-4FB7-AABB-7F682B56A723}">
      <dgm:prSet phldrT="[Text]" custT="1"/>
      <dgm:spPr/>
      <dgm:t>
        <a:bodyPr/>
        <a:lstStyle/>
        <a:p>
          <a:pPr marL="0" indent="0" algn="l">
            <a:buFont typeface="Arial" panose="020B0604020202020204" pitchFamily="34" charset="0"/>
            <a:buChar char="•"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Consolidated all requirements for different sign types into a easily navigable table. </a:t>
          </a:r>
        </a:p>
      </dgm:t>
    </dgm:pt>
    <dgm:pt modelId="{EEEF725F-BAD0-4F8E-8383-B4255CC9491E}" type="parTrans" cxnId="{C55CB5DF-A7C7-47B7-8173-B6475ED3B9A2}">
      <dgm:prSet/>
      <dgm:spPr/>
      <dgm:t>
        <a:bodyPr/>
        <a:lstStyle/>
        <a:p>
          <a:endParaRPr lang="en-US"/>
        </a:p>
      </dgm:t>
    </dgm:pt>
    <dgm:pt modelId="{0219DBA2-4C72-4C46-A51E-819DF422D186}" type="sibTrans" cxnId="{C55CB5DF-A7C7-47B7-8173-B6475ED3B9A2}">
      <dgm:prSet/>
      <dgm:spPr/>
      <dgm:t>
        <a:bodyPr/>
        <a:lstStyle/>
        <a:p>
          <a:endParaRPr lang="en-US"/>
        </a:p>
      </dgm:t>
    </dgm:pt>
    <dgm:pt modelId="{A5767F01-1D30-4BFB-8329-34736CC075B2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Too strict of requirements or not strict enough with respect to the number and size?</a:t>
          </a:r>
        </a:p>
      </dgm:t>
    </dgm:pt>
    <dgm:pt modelId="{7D9D4D0E-5079-48EA-914F-AB69996EAB71}" type="parTrans" cxnId="{B316BB10-CC5B-4F3F-8350-27BC0A9FF577}">
      <dgm:prSet/>
      <dgm:spPr/>
      <dgm:t>
        <a:bodyPr/>
        <a:lstStyle/>
        <a:p>
          <a:endParaRPr lang="en-US"/>
        </a:p>
      </dgm:t>
    </dgm:pt>
    <dgm:pt modelId="{B7E2ACBB-6DFD-4941-B0EB-4095B14ECB77}" type="sibTrans" cxnId="{B316BB10-CC5B-4F3F-8350-27BC0A9FF577}">
      <dgm:prSet/>
      <dgm:spPr/>
      <dgm:t>
        <a:bodyPr/>
        <a:lstStyle/>
        <a:p>
          <a:endParaRPr lang="en-US"/>
        </a:p>
      </dgm:t>
    </dgm:pt>
    <dgm:pt modelId="{FB1957C4-0F91-4FE6-93FB-25F1B0411B69}" type="pres">
      <dgm:prSet presAssocID="{A496822D-1B18-4B93-8E78-B7E3DA0AAAFD}" presName="linear" presStyleCnt="0">
        <dgm:presLayoutVars>
          <dgm:dir/>
          <dgm:animLvl val="lvl"/>
          <dgm:resizeHandles val="exact"/>
        </dgm:presLayoutVars>
      </dgm:prSet>
      <dgm:spPr/>
    </dgm:pt>
    <dgm:pt modelId="{F6265D2B-46B7-4735-B3FB-98D1698C7753}" type="pres">
      <dgm:prSet presAssocID="{D8F6CE33-3774-4367-A748-23569D3222E9}" presName="parentLin" presStyleCnt="0"/>
      <dgm:spPr/>
    </dgm:pt>
    <dgm:pt modelId="{150E994E-D54A-472A-B174-EAAA99A1944E}" type="pres">
      <dgm:prSet presAssocID="{D8F6CE33-3774-4367-A748-23569D3222E9}" presName="parentLeftMargin" presStyleLbl="node1" presStyleIdx="0" presStyleCnt="3"/>
      <dgm:spPr/>
    </dgm:pt>
    <dgm:pt modelId="{781EF293-DF48-4681-86A1-C536B36071FD}" type="pres">
      <dgm:prSet presAssocID="{D8F6CE33-3774-4367-A748-23569D3222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ACCABB-CB56-42A2-8D33-F024C1CA8834}" type="pres">
      <dgm:prSet presAssocID="{D8F6CE33-3774-4367-A748-23569D3222E9}" presName="negativeSpace" presStyleCnt="0"/>
      <dgm:spPr/>
    </dgm:pt>
    <dgm:pt modelId="{E6D10272-0F74-47B5-B69E-B48FF4CE6A94}" type="pres">
      <dgm:prSet presAssocID="{D8F6CE33-3774-4367-A748-23569D3222E9}" presName="childText" presStyleLbl="conFgAcc1" presStyleIdx="0" presStyleCnt="3">
        <dgm:presLayoutVars>
          <dgm:bulletEnabled val="1"/>
        </dgm:presLayoutVars>
      </dgm:prSet>
      <dgm:spPr/>
    </dgm:pt>
    <dgm:pt modelId="{C41BB714-193F-4B4C-964A-7978841F54BE}" type="pres">
      <dgm:prSet presAssocID="{7E2C274B-AB0E-4239-8CA8-0BDE2AF7A036}" presName="spaceBetweenRectangles" presStyleCnt="0"/>
      <dgm:spPr/>
    </dgm:pt>
    <dgm:pt modelId="{5B70886D-3657-410F-A2B8-6FAFA73E53C4}" type="pres">
      <dgm:prSet presAssocID="{41323A6F-57C8-4A52-9A2D-F5FB23566DB0}" presName="parentLin" presStyleCnt="0"/>
      <dgm:spPr/>
    </dgm:pt>
    <dgm:pt modelId="{23CC3587-A152-4B8A-8B23-02B448B52422}" type="pres">
      <dgm:prSet presAssocID="{41323A6F-57C8-4A52-9A2D-F5FB23566DB0}" presName="parentLeftMargin" presStyleLbl="node1" presStyleIdx="0" presStyleCnt="3"/>
      <dgm:spPr/>
    </dgm:pt>
    <dgm:pt modelId="{6F40C7FC-22BB-4B6E-BB07-1ED3ABC35629}" type="pres">
      <dgm:prSet presAssocID="{41323A6F-57C8-4A52-9A2D-F5FB23566D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F01376-22BA-457C-8019-76C56C310906}" type="pres">
      <dgm:prSet presAssocID="{41323A6F-57C8-4A52-9A2D-F5FB23566DB0}" presName="negativeSpace" presStyleCnt="0"/>
      <dgm:spPr/>
    </dgm:pt>
    <dgm:pt modelId="{94A4AC93-E823-4DBA-9EDE-22AB32DC898F}" type="pres">
      <dgm:prSet presAssocID="{41323A6F-57C8-4A52-9A2D-F5FB23566DB0}" presName="childText" presStyleLbl="conFgAcc1" presStyleIdx="1" presStyleCnt="3" custScaleY="107397">
        <dgm:presLayoutVars>
          <dgm:bulletEnabled val="1"/>
        </dgm:presLayoutVars>
      </dgm:prSet>
      <dgm:spPr/>
    </dgm:pt>
    <dgm:pt modelId="{711BECEB-BB50-44B0-856A-E82DA89B7176}" type="pres">
      <dgm:prSet presAssocID="{5CA26D27-930F-429E-B689-6A057B0EDB45}" presName="spaceBetweenRectangles" presStyleCnt="0"/>
      <dgm:spPr/>
    </dgm:pt>
    <dgm:pt modelId="{CD40C0D8-5798-4707-80AB-9A573A008397}" type="pres">
      <dgm:prSet presAssocID="{1A364821-7325-4930-AE1B-E9689DB6B260}" presName="parentLin" presStyleCnt="0"/>
      <dgm:spPr/>
    </dgm:pt>
    <dgm:pt modelId="{AF336B5C-BB43-43EB-BA19-7E94A51E0348}" type="pres">
      <dgm:prSet presAssocID="{1A364821-7325-4930-AE1B-E9689DB6B260}" presName="parentLeftMargin" presStyleLbl="node1" presStyleIdx="1" presStyleCnt="3"/>
      <dgm:spPr/>
    </dgm:pt>
    <dgm:pt modelId="{66CA81DC-4785-4E3B-A73C-E57D583E7AC3}" type="pres">
      <dgm:prSet presAssocID="{1A364821-7325-4930-AE1B-E9689DB6B2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35AA84-8715-419D-A0BC-54D95CD02664}" type="pres">
      <dgm:prSet presAssocID="{1A364821-7325-4930-AE1B-E9689DB6B260}" presName="negativeSpace" presStyleCnt="0"/>
      <dgm:spPr/>
    </dgm:pt>
    <dgm:pt modelId="{3F5DE639-DA17-4041-83D8-F79E51B61894}" type="pres">
      <dgm:prSet presAssocID="{1A364821-7325-4930-AE1B-E9689DB6B2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BAB101-2E32-4BA5-83D1-63D397719DD5}" type="presOf" srcId="{349D9B72-2693-4AE5-85E8-9BADB491EED4}" destId="{3F5DE639-DA17-4041-83D8-F79E51B61894}" srcOrd="0" destOrd="0" presId="urn:microsoft.com/office/officeart/2005/8/layout/list1"/>
    <dgm:cxn modelId="{6AA42F10-05F4-4F08-BE29-328972C4282F}" type="presOf" srcId="{41323A6F-57C8-4A52-9A2D-F5FB23566DB0}" destId="{6F40C7FC-22BB-4B6E-BB07-1ED3ABC35629}" srcOrd="1" destOrd="0" presId="urn:microsoft.com/office/officeart/2005/8/layout/list1"/>
    <dgm:cxn modelId="{B316BB10-CC5B-4F3F-8350-27BC0A9FF577}" srcId="{1A364821-7325-4930-AE1B-E9689DB6B260}" destId="{A5767F01-1D30-4BFB-8329-34736CC075B2}" srcOrd="1" destOrd="0" parTransId="{7D9D4D0E-5079-48EA-914F-AB69996EAB71}" sibTransId="{B7E2ACBB-6DFD-4941-B0EB-4095B14ECB77}"/>
    <dgm:cxn modelId="{D2AC6612-B84D-428A-875C-9DBD27B19899}" srcId="{A496822D-1B18-4B93-8E78-B7E3DA0AAAFD}" destId="{41323A6F-57C8-4A52-9A2D-F5FB23566DB0}" srcOrd="1" destOrd="0" parTransId="{9EC1E892-ED30-4044-9470-454CC743B721}" sibTransId="{5CA26D27-930F-429E-B689-6A057B0EDB45}"/>
    <dgm:cxn modelId="{9A6ADD13-3C24-4FDB-87F8-9CBAD1244AE8}" type="presOf" srcId="{A7281238-8AF0-4FB7-AABB-7F682B56A723}" destId="{94A4AC93-E823-4DBA-9EDE-22AB32DC898F}" srcOrd="0" destOrd="1" presId="urn:microsoft.com/office/officeart/2005/8/layout/list1"/>
    <dgm:cxn modelId="{7A11E528-2F9F-4110-BBF3-4C11AB6F57AA}" type="presOf" srcId="{1A364821-7325-4930-AE1B-E9689DB6B260}" destId="{66CA81DC-4785-4E3B-A73C-E57D583E7AC3}" srcOrd="1" destOrd="0" presId="urn:microsoft.com/office/officeart/2005/8/layout/list1"/>
    <dgm:cxn modelId="{85E2D144-9228-4126-93EC-61A92012F7C9}" type="presOf" srcId="{A496822D-1B18-4B93-8E78-B7E3DA0AAAFD}" destId="{FB1957C4-0F91-4FE6-93FB-25F1B0411B69}" srcOrd="0" destOrd="0" presId="urn:microsoft.com/office/officeart/2005/8/layout/list1"/>
    <dgm:cxn modelId="{75BD0D69-8BE7-458C-B57F-C8024F37F68B}" type="presOf" srcId="{BA9E7750-7FD1-4770-AA0E-79754E65B1F3}" destId="{94A4AC93-E823-4DBA-9EDE-22AB32DC898F}" srcOrd="0" destOrd="0" presId="urn:microsoft.com/office/officeart/2005/8/layout/list1"/>
    <dgm:cxn modelId="{A8B0F574-2DD2-4525-88BC-4A385D8EF25C}" type="presOf" srcId="{1A364821-7325-4930-AE1B-E9689DB6B260}" destId="{AF336B5C-BB43-43EB-BA19-7E94A51E0348}" srcOrd="0" destOrd="0" presId="urn:microsoft.com/office/officeart/2005/8/layout/list1"/>
    <dgm:cxn modelId="{49800280-CFFA-475C-A83B-29F450BB172D}" srcId="{41323A6F-57C8-4A52-9A2D-F5FB23566DB0}" destId="{BA9E7750-7FD1-4770-AA0E-79754E65B1F3}" srcOrd="0" destOrd="0" parTransId="{465168AA-3CA5-4F1B-BC47-6B3015C33C47}" sibTransId="{C3131BEE-CCBD-4E9F-888E-CD9FB32C0191}"/>
    <dgm:cxn modelId="{FA12DEA5-333F-4BF3-9E3D-19DCAF7FB866}" type="presOf" srcId="{A5767F01-1D30-4BFB-8329-34736CC075B2}" destId="{3F5DE639-DA17-4041-83D8-F79E51B61894}" srcOrd="0" destOrd="1" presId="urn:microsoft.com/office/officeart/2005/8/layout/list1"/>
    <dgm:cxn modelId="{CE0FE2B1-C517-4AEA-9CC2-B948BE90F790}" srcId="{A496822D-1B18-4B93-8E78-B7E3DA0AAAFD}" destId="{D8F6CE33-3774-4367-A748-23569D3222E9}" srcOrd="0" destOrd="0" parTransId="{8EDA6D50-1B2C-4D93-86EE-885A6EF624B4}" sibTransId="{7E2C274B-AB0E-4239-8CA8-0BDE2AF7A036}"/>
    <dgm:cxn modelId="{D50E6DBA-28E1-45D6-8853-1D65687DF35E}" type="presOf" srcId="{D8F6CE33-3774-4367-A748-23569D3222E9}" destId="{150E994E-D54A-472A-B174-EAAA99A1944E}" srcOrd="0" destOrd="0" presId="urn:microsoft.com/office/officeart/2005/8/layout/list1"/>
    <dgm:cxn modelId="{92680EC6-D2E3-4791-ADB2-FB358B15CF90}" type="presOf" srcId="{41323A6F-57C8-4A52-9A2D-F5FB23566DB0}" destId="{23CC3587-A152-4B8A-8B23-02B448B52422}" srcOrd="0" destOrd="0" presId="urn:microsoft.com/office/officeart/2005/8/layout/list1"/>
    <dgm:cxn modelId="{F54AB4C9-74A2-40FE-A70E-23C963992C75}" type="presOf" srcId="{D8F6CE33-3774-4367-A748-23569D3222E9}" destId="{781EF293-DF48-4681-86A1-C536B36071FD}" srcOrd="1" destOrd="0" presId="urn:microsoft.com/office/officeart/2005/8/layout/list1"/>
    <dgm:cxn modelId="{4FCA9FCD-18F6-4605-AAB3-31AC741B1EB5}" srcId="{1A364821-7325-4930-AE1B-E9689DB6B260}" destId="{349D9B72-2693-4AE5-85E8-9BADB491EED4}" srcOrd="0" destOrd="0" parTransId="{1116EB1C-4D14-4DB7-BE4E-EFCE321742CE}" sibTransId="{36562DF8-B216-4052-A297-56CA727ED722}"/>
    <dgm:cxn modelId="{7BE4C9CF-B1FD-4E07-A29F-F19C19201F1D}" srcId="{D8F6CE33-3774-4367-A748-23569D3222E9}" destId="{091DB58C-04CF-4DCF-B191-126DF83B9658}" srcOrd="0" destOrd="0" parTransId="{41941B3D-EC1B-483E-8A9A-B5A42C323046}" sibTransId="{3E8858F7-D1E9-478B-9DC2-3DF1957325E7}"/>
    <dgm:cxn modelId="{C55CB5DF-A7C7-47B7-8173-B6475ED3B9A2}" srcId="{41323A6F-57C8-4A52-9A2D-F5FB23566DB0}" destId="{A7281238-8AF0-4FB7-AABB-7F682B56A723}" srcOrd="1" destOrd="0" parTransId="{EEEF725F-BAD0-4F8E-8383-B4255CC9491E}" sibTransId="{0219DBA2-4C72-4C46-A51E-819DF422D186}"/>
    <dgm:cxn modelId="{3185E1E9-42A2-4CB4-A6FC-794363A9338A}" srcId="{A496822D-1B18-4B93-8E78-B7E3DA0AAAFD}" destId="{1A364821-7325-4930-AE1B-E9689DB6B260}" srcOrd="2" destOrd="0" parTransId="{97DFCDE4-6D4A-46BE-8DB8-69136448BF7D}" sibTransId="{ADEBD5CA-CA97-4741-B613-C853A3CA524E}"/>
    <dgm:cxn modelId="{330BD7FF-25CD-4481-ABBC-15FAD75D693A}" type="presOf" srcId="{091DB58C-04CF-4DCF-B191-126DF83B9658}" destId="{E6D10272-0F74-47B5-B69E-B48FF4CE6A94}" srcOrd="0" destOrd="0" presId="urn:microsoft.com/office/officeart/2005/8/layout/list1"/>
    <dgm:cxn modelId="{3DB579F7-447F-4BD0-B883-907D9B67E2DB}" type="presParOf" srcId="{FB1957C4-0F91-4FE6-93FB-25F1B0411B69}" destId="{F6265D2B-46B7-4735-B3FB-98D1698C7753}" srcOrd="0" destOrd="0" presId="urn:microsoft.com/office/officeart/2005/8/layout/list1"/>
    <dgm:cxn modelId="{B7A9B9E9-40FF-42DC-9725-A3EFB2D867FB}" type="presParOf" srcId="{F6265D2B-46B7-4735-B3FB-98D1698C7753}" destId="{150E994E-D54A-472A-B174-EAAA99A1944E}" srcOrd="0" destOrd="0" presId="urn:microsoft.com/office/officeart/2005/8/layout/list1"/>
    <dgm:cxn modelId="{C9D6188C-B17F-41AE-8570-606029A8A939}" type="presParOf" srcId="{F6265D2B-46B7-4735-B3FB-98D1698C7753}" destId="{781EF293-DF48-4681-86A1-C536B36071FD}" srcOrd="1" destOrd="0" presId="urn:microsoft.com/office/officeart/2005/8/layout/list1"/>
    <dgm:cxn modelId="{9C54FBE4-85AB-4BFC-8CC2-82858EB5B477}" type="presParOf" srcId="{FB1957C4-0F91-4FE6-93FB-25F1B0411B69}" destId="{6CACCABB-CB56-42A2-8D33-F024C1CA8834}" srcOrd="1" destOrd="0" presId="urn:microsoft.com/office/officeart/2005/8/layout/list1"/>
    <dgm:cxn modelId="{3CD4BD3B-1395-45DD-8744-C14ACE514CC0}" type="presParOf" srcId="{FB1957C4-0F91-4FE6-93FB-25F1B0411B69}" destId="{E6D10272-0F74-47B5-B69E-B48FF4CE6A94}" srcOrd="2" destOrd="0" presId="urn:microsoft.com/office/officeart/2005/8/layout/list1"/>
    <dgm:cxn modelId="{18E34A7C-1BF0-4DB3-943B-C216B85BA92C}" type="presParOf" srcId="{FB1957C4-0F91-4FE6-93FB-25F1B0411B69}" destId="{C41BB714-193F-4B4C-964A-7978841F54BE}" srcOrd="3" destOrd="0" presId="urn:microsoft.com/office/officeart/2005/8/layout/list1"/>
    <dgm:cxn modelId="{6A1DCCEA-19A3-4250-811E-83DBF2EF8D62}" type="presParOf" srcId="{FB1957C4-0F91-4FE6-93FB-25F1B0411B69}" destId="{5B70886D-3657-410F-A2B8-6FAFA73E53C4}" srcOrd="4" destOrd="0" presId="urn:microsoft.com/office/officeart/2005/8/layout/list1"/>
    <dgm:cxn modelId="{18418330-8663-4C82-97F6-44DB87EAE55D}" type="presParOf" srcId="{5B70886D-3657-410F-A2B8-6FAFA73E53C4}" destId="{23CC3587-A152-4B8A-8B23-02B448B52422}" srcOrd="0" destOrd="0" presId="urn:microsoft.com/office/officeart/2005/8/layout/list1"/>
    <dgm:cxn modelId="{126DE3B9-9BC5-4AF2-A41B-638BF3E29F72}" type="presParOf" srcId="{5B70886D-3657-410F-A2B8-6FAFA73E53C4}" destId="{6F40C7FC-22BB-4B6E-BB07-1ED3ABC35629}" srcOrd="1" destOrd="0" presId="urn:microsoft.com/office/officeart/2005/8/layout/list1"/>
    <dgm:cxn modelId="{15E3FD61-D2C6-4590-A155-264DB609A8A9}" type="presParOf" srcId="{FB1957C4-0F91-4FE6-93FB-25F1B0411B69}" destId="{B4F01376-22BA-457C-8019-76C56C310906}" srcOrd="5" destOrd="0" presId="urn:microsoft.com/office/officeart/2005/8/layout/list1"/>
    <dgm:cxn modelId="{4FE02B6C-560D-4A7E-B5E0-DF3ED326D824}" type="presParOf" srcId="{FB1957C4-0F91-4FE6-93FB-25F1B0411B69}" destId="{94A4AC93-E823-4DBA-9EDE-22AB32DC898F}" srcOrd="6" destOrd="0" presId="urn:microsoft.com/office/officeart/2005/8/layout/list1"/>
    <dgm:cxn modelId="{BDE896BB-AB04-49C0-AEBC-E0291BACEB30}" type="presParOf" srcId="{FB1957C4-0F91-4FE6-93FB-25F1B0411B69}" destId="{711BECEB-BB50-44B0-856A-E82DA89B7176}" srcOrd="7" destOrd="0" presId="urn:microsoft.com/office/officeart/2005/8/layout/list1"/>
    <dgm:cxn modelId="{EC7E23AB-13D2-4BF3-8452-347B8B267C9B}" type="presParOf" srcId="{FB1957C4-0F91-4FE6-93FB-25F1B0411B69}" destId="{CD40C0D8-5798-4707-80AB-9A573A008397}" srcOrd="8" destOrd="0" presId="urn:microsoft.com/office/officeart/2005/8/layout/list1"/>
    <dgm:cxn modelId="{E092276F-7CC6-4440-A70E-A2324213916B}" type="presParOf" srcId="{CD40C0D8-5798-4707-80AB-9A573A008397}" destId="{AF336B5C-BB43-43EB-BA19-7E94A51E0348}" srcOrd="0" destOrd="0" presId="urn:microsoft.com/office/officeart/2005/8/layout/list1"/>
    <dgm:cxn modelId="{E170E493-1ADC-48F4-AEB9-9957B5030EAC}" type="presParOf" srcId="{CD40C0D8-5798-4707-80AB-9A573A008397}" destId="{66CA81DC-4785-4E3B-A73C-E57D583E7AC3}" srcOrd="1" destOrd="0" presId="urn:microsoft.com/office/officeart/2005/8/layout/list1"/>
    <dgm:cxn modelId="{245089FA-8926-460E-88CE-0AC9E02DA4B1}" type="presParOf" srcId="{FB1957C4-0F91-4FE6-93FB-25F1B0411B69}" destId="{9735AA84-8715-419D-A0BC-54D95CD02664}" srcOrd="9" destOrd="0" presId="urn:microsoft.com/office/officeart/2005/8/layout/list1"/>
    <dgm:cxn modelId="{86ED91BA-091C-4C8B-9226-367DD290701D}" type="presParOf" srcId="{FB1957C4-0F91-4FE6-93FB-25F1B0411B69}" destId="{3F5DE639-DA17-4041-83D8-F79E51B618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7AF70-A45E-4480-BE82-6D339B214D4C}">
      <dsp:nvSpPr>
        <dsp:cNvPr id="0" name=""/>
        <dsp:cNvSpPr/>
      </dsp:nvSpPr>
      <dsp:spPr>
        <a:xfrm>
          <a:off x="0" y="21768"/>
          <a:ext cx="6462158" cy="44522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I, General Provisions</a:t>
          </a:r>
          <a:endParaRPr lang="en-US" sz="18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43502"/>
        <a:ext cx="6418690" cy="401753"/>
      </dsp:txXfrm>
    </dsp:sp>
    <dsp:sp modelId="{FE277047-CA7B-41E1-A0F9-2009916D4B9A}">
      <dsp:nvSpPr>
        <dsp:cNvPr id="0" name=""/>
        <dsp:cNvSpPr/>
      </dsp:nvSpPr>
      <dsp:spPr>
        <a:xfrm>
          <a:off x="0" y="474761"/>
          <a:ext cx="6462158" cy="45610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II,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Zoning</a:t>
          </a: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Districts and Dimensional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Standards</a:t>
          </a: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kern="1200" dirty="0">
            <a:effectLst/>
            <a:latin typeface="Blue Highway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2265" y="497026"/>
        <a:ext cx="6417628" cy="411577"/>
      </dsp:txXfrm>
    </dsp:sp>
    <dsp:sp modelId="{721E3B2E-64FE-4111-B51C-D7B93A42D49E}">
      <dsp:nvSpPr>
        <dsp:cNvPr id="0" name=""/>
        <dsp:cNvSpPr/>
      </dsp:nvSpPr>
      <dsp:spPr>
        <a:xfrm>
          <a:off x="0" y="956788"/>
          <a:ext cx="6462158" cy="44522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III, Uses and Supplemental Use Standards</a:t>
          </a:r>
          <a:endParaRPr lang="en-US" sz="18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978522"/>
        <a:ext cx="6418690" cy="401753"/>
      </dsp:txXfrm>
    </dsp:sp>
    <dsp:sp modelId="{C1F86E6C-15C0-42F4-B618-A31C9DD20D19}">
      <dsp:nvSpPr>
        <dsp:cNvPr id="0" name=""/>
        <dsp:cNvSpPr/>
      </dsp:nvSpPr>
      <dsp:spPr>
        <a:xfrm>
          <a:off x="0" y="1427930"/>
          <a:ext cx="6462158" cy="44522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IV,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Subdivision</a:t>
          </a: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&amp; Infrastructure</a:t>
          </a:r>
          <a:endParaRPr lang="en-US" sz="1800" kern="1200" dirty="0">
            <a:effectLst/>
            <a:latin typeface="Blue Highway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21734" y="1449664"/>
        <a:ext cx="6418690" cy="401753"/>
      </dsp:txXfrm>
    </dsp:sp>
    <dsp:sp modelId="{A593A5F1-D300-439C-9829-435B5972EBE3}">
      <dsp:nvSpPr>
        <dsp:cNvPr id="0" name=""/>
        <dsp:cNvSpPr/>
      </dsp:nvSpPr>
      <dsp:spPr>
        <a:xfrm>
          <a:off x="0" y="1899071"/>
          <a:ext cx="6462158" cy="445221"/>
        </a:xfrm>
        <a:prstGeom prst="roundRect">
          <a:avLst/>
        </a:prstGeom>
        <a:solidFill>
          <a:srgbClr val="7BAA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V, Environmental Standards</a:t>
          </a:r>
          <a:endParaRPr lang="en-US" sz="18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1920805"/>
        <a:ext cx="6418690" cy="401753"/>
      </dsp:txXfrm>
    </dsp:sp>
    <dsp:sp modelId="{9757B0B8-68A0-4738-998D-6BF1F0C0A408}">
      <dsp:nvSpPr>
        <dsp:cNvPr id="0" name=""/>
        <dsp:cNvSpPr/>
      </dsp:nvSpPr>
      <dsp:spPr>
        <a:xfrm>
          <a:off x="0" y="2370213"/>
          <a:ext cx="6462158" cy="445221"/>
        </a:xfrm>
        <a:prstGeom prst="roundRect">
          <a:avLst/>
        </a:prstGeom>
        <a:solidFill>
          <a:srgbClr val="D4A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VI, Design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Standards</a:t>
          </a:r>
          <a:endParaRPr lang="en-US" sz="18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2391947"/>
        <a:ext cx="6418690" cy="401753"/>
      </dsp:txXfrm>
    </dsp:sp>
    <dsp:sp modelId="{1CDD0720-2C08-4CFF-9640-4CF27EE4974C}">
      <dsp:nvSpPr>
        <dsp:cNvPr id="0" name=""/>
        <dsp:cNvSpPr/>
      </dsp:nvSpPr>
      <dsp:spPr>
        <a:xfrm>
          <a:off x="0" y="2841354"/>
          <a:ext cx="6462158" cy="445221"/>
        </a:xfrm>
        <a:prstGeom prst="roundRect">
          <a:avLst/>
        </a:prstGeom>
        <a:solidFill>
          <a:srgbClr val="F05329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VII,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Signs</a:t>
          </a:r>
          <a:endParaRPr lang="en-US" sz="18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2863088"/>
        <a:ext cx="6418690" cy="401753"/>
      </dsp:txXfrm>
    </dsp:sp>
    <dsp:sp modelId="{81A1B4AE-E4B0-487D-8C3A-D7A4C5A9D437}">
      <dsp:nvSpPr>
        <dsp:cNvPr id="0" name=""/>
        <dsp:cNvSpPr/>
      </dsp:nvSpPr>
      <dsp:spPr>
        <a:xfrm>
          <a:off x="0" y="3312496"/>
          <a:ext cx="6462158" cy="445221"/>
        </a:xfrm>
        <a:prstGeom prst="roundRect">
          <a:avLst/>
        </a:prstGeom>
        <a:solidFill>
          <a:srgbClr val="F053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VIII,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Administration</a:t>
          </a:r>
          <a:endParaRPr lang="en-US" sz="18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3334230"/>
        <a:ext cx="6418690" cy="401753"/>
      </dsp:txXfrm>
    </dsp:sp>
    <dsp:sp modelId="{9BBF3D70-2F71-43E6-9E35-637497BDC93C}">
      <dsp:nvSpPr>
        <dsp:cNvPr id="0" name=""/>
        <dsp:cNvSpPr/>
      </dsp:nvSpPr>
      <dsp:spPr>
        <a:xfrm>
          <a:off x="0" y="3783638"/>
          <a:ext cx="6462158" cy="445221"/>
        </a:xfrm>
        <a:prstGeom prst="roundRect">
          <a:avLst/>
        </a:prstGeom>
        <a:solidFill>
          <a:srgbClr val="D4AC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IX, Procedures</a:t>
          </a:r>
          <a:endParaRPr lang="en-US" sz="18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1734" y="3805372"/>
        <a:ext cx="6418690" cy="401753"/>
      </dsp:txXfrm>
    </dsp:sp>
    <dsp:sp modelId="{99147368-B457-4701-A4D4-79580ABC2175}">
      <dsp:nvSpPr>
        <dsp:cNvPr id="0" name=""/>
        <dsp:cNvSpPr/>
      </dsp:nvSpPr>
      <dsp:spPr>
        <a:xfrm>
          <a:off x="0" y="4254779"/>
          <a:ext cx="6462158" cy="44522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Article X, </a:t>
          </a:r>
          <a:r>
            <a:rPr lang="en-US" sz="1800" b="1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Definitions</a:t>
          </a:r>
          <a:r>
            <a:rPr lang="en-US" sz="1800" b="1" kern="1200" dirty="0">
              <a:effectLst/>
              <a:latin typeface="Blue Highway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b="1" kern="1200" dirty="0">
            <a:effectLst/>
            <a:latin typeface="Blue Highway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34" y="4276513"/>
        <a:ext cx="6418690" cy="40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217FB-03AB-43A5-80E1-C4F08D5F19F1}">
      <dsp:nvSpPr>
        <dsp:cNvPr id="0" name=""/>
        <dsp:cNvSpPr/>
      </dsp:nvSpPr>
      <dsp:spPr>
        <a:xfrm>
          <a:off x="0" y="405427"/>
          <a:ext cx="11800114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20" tIns="374904" rIns="91582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Longest Article in the UDO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Contains submission procedures (applications, meetings, forms, etc.)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Article is summarized in Section 9.5</a:t>
          </a:r>
        </a:p>
      </dsp:txBody>
      <dsp:txXfrm>
        <a:off x="0" y="405427"/>
        <a:ext cx="11800114" cy="1332450"/>
      </dsp:txXfrm>
    </dsp:sp>
    <dsp:sp modelId="{895F284C-0EE9-4F84-9EDF-06C071553241}">
      <dsp:nvSpPr>
        <dsp:cNvPr id="0" name=""/>
        <dsp:cNvSpPr/>
      </dsp:nvSpPr>
      <dsp:spPr>
        <a:xfrm>
          <a:off x="590005" y="116234"/>
          <a:ext cx="8260079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211" tIns="0" rIns="3122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Content</a:t>
          </a:r>
        </a:p>
      </dsp:txBody>
      <dsp:txXfrm>
        <a:off x="615944" y="142173"/>
        <a:ext cx="8208201" cy="479482"/>
      </dsp:txXfrm>
    </dsp:sp>
    <dsp:sp modelId="{FE76C000-FA4A-4602-AA52-6FBBBDF77F77}">
      <dsp:nvSpPr>
        <dsp:cNvPr id="0" name=""/>
        <dsp:cNvSpPr/>
      </dsp:nvSpPr>
      <dsp:spPr>
        <a:xfrm>
          <a:off x="0" y="2106581"/>
          <a:ext cx="11800114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595619"/>
              <a:satOff val="47736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20" tIns="374904" rIns="9158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Final plats are now administrative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Required procedures for different application types are graphically depicted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Administrative modifications are categorized into minor and major</a:t>
          </a:r>
        </a:p>
      </dsp:txBody>
      <dsp:txXfrm>
        <a:off x="0" y="2106581"/>
        <a:ext cx="11800114" cy="1332450"/>
      </dsp:txXfrm>
    </dsp:sp>
    <dsp:sp modelId="{901C82D8-A938-4131-AC25-601E3D1096E7}">
      <dsp:nvSpPr>
        <dsp:cNvPr id="0" name=""/>
        <dsp:cNvSpPr/>
      </dsp:nvSpPr>
      <dsp:spPr>
        <a:xfrm>
          <a:off x="590005" y="1811564"/>
          <a:ext cx="8260079" cy="531360"/>
        </a:xfrm>
        <a:prstGeom prst="roundRect">
          <a:avLst/>
        </a:prstGeom>
        <a:gradFill rotWithShape="0">
          <a:gsLst>
            <a:gs pos="0">
              <a:schemeClr val="accent2">
                <a:hueOff val="4595619"/>
                <a:satOff val="47736"/>
                <a:lumOff val="-134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595619"/>
                <a:satOff val="47736"/>
                <a:lumOff val="-134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595619"/>
                <a:satOff val="47736"/>
                <a:lumOff val="-134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211" tIns="0" rIns="3122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</a:t>
          </a:r>
        </a:p>
      </dsp:txBody>
      <dsp:txXfrm>
        <a:off x="615944" y="1837503"/>
        <a:ext cx="8208201" cy="479482"/>
      </dsp:txXfrm>
    </dsp:sp>
    <dsp:sp modelId="{7F1D5B09-FF7F-49C6-A13B-C356BE6E7C52}">
      <dsp:nvSpPr>
        <dsp:cNvPr id="0" name=""/>
        <dsp:cNvSpPr/>
      </dsp:nvSpPr>
      <dsp:spPr>
        <a:xfrm>
          <a:off x="0" y="3772575"/>
          <a:ext cx="11800114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9191237"/>
              <a:satOff val="95473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820" tIns="374904" rIns="91582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Thoughts on the Development Review Process Table (Section 9.5)?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Administrative decisions vs. legislative or quasi-judicial</a:t>
          </a:r>
        </a:p>
      </dsp:txBody>
      <dsp:txXfrm>
        <a:off x="0" y="3772575"/>
        <a:ext cx="11800114" cy="1048950"/>
      </dsp:txXfrm>
    </dsp:sp>
    <dsp:sp modelId="{357C9895-DFE7-41CD-A25B-5E78ED696A98}">
      <dsp:nvSpPr>
        <dsp:cNvPr id="0" name=""/>
        <dsp:cNvSpPr/>
      </dsp:nvSpPr>
      <dsp:spPr>
        <a:xfrm>
          <a:off x="563880" y="3506895"/>
          <a:ext cx="8260079" cy="531360"/>
        </a:xfrm>
        <a:prstGeom prst="roundRect">
          <a:avLst/>
        </a:prstGeom>
        <a:gradFill rotWithShape="0">
          <a:gsLst>
            <a:gs pos="0">
              <a:schemeClr val="accent2">
                <a:hueOff val="9191237"/>
                <a:satOff val="95473"/>
                <a:lumOff val="-2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9191237"/>
                <a:satOff val="95473"/>
                <a:lumOff val="-2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9191237"/>
                <a:satOff val="95473"/>
                <a:lumOff val="-2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211" tIns="0" rIns="3122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Discussion</a:t>
          </a:r>
        </a:p>
      </dsp:txBody>
      <dsp:txXfrm>
        <a:off x="589819" y="3532834"/>
        <a:ext cx="820820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33DA8-F766-4F9F-8915-4E059B33D805}">
      <dsp:nvSpPr>
        <dsp:cNvPr id="0" name=""/>
        <dsp:cNvSpPr/>
      </dsp:nvSpPr>
      <dsp:spPr>
        <a:xfrm>
          <a:off x="41105" y="0"/>
          <a:ext cx="1663393" cy="566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Application Submittal</a:t>
          </a:r>
        </a:p>
      </dsp:txBody>
      <dsp:txXfrm>
        <a:off x="57709" y="16604"/>
        <a:ext cx="1630185" cy="533708"/>
      </dsp:txXfrm>
    </dsp:sp>
    <dsp:sp modelId="{43233838-249A-4EC1-8EE1-740D7DE74A46}">
      <dsp:nvSpPr>
        <dsp:cNvPr id="0" name=""/>
        <dsp:cNvSpPr/>
      </dsp:nvSpPr>
      <dsp:spPr>
        <a:xfrm rot="5400000">
          <a:off x="766323" y="581331"/>
          <a:ext cx="212957" cy="25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5400000">
        <a:off x="796268" y="602409"/>
        <a:ext cx="153068" cy="149070"/>
      </dsp:txXfrm>
    </dsp:sp>
    <dsp:sp modelId="{743FD864-898F-465D-8C49-E538A2121A4B}">
      <dsp:nvSpPr>
        <dsp:cNvPr id="0" name=""/>
        <dsp:cNvSpPr/>
      </dsp:nvSpPr>
      <dsp:spPr>
        <a:xfrm>
          <a:off x="41105" y="850859"/>
          <a:ext cx="1663393" cy="566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24420"/>
                <a:satOff val="1750"/>
                <a:lumOff val="4401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24420"/>
                <a:satOff val="1750"/>
                <a:lumOff val="4401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24420"/>
                <a:satOff val="1750"/>
                <a:lumOff val="44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Completeness Review</a:t>
          </a:r>
        </a:p>
      </dsp:txBody>
      <dsp:txXfrm>
        <a:off x="57709" y="867463"/>
        <a:ext cx="1630185" cy="533708"/>
      </dsp:txXfrm>
    </dsp:sp>
    <dsp:sp modelId="{708343E9-8EDB-4687-9E00-1CDEFF7C2328}">
      <dsp:nvSpPr>
        <dsp:cNvPr id="0" name=""/>
        <dsp:cNvSpPr/>
      </dsp:nvSpPr>
      <dsp:spPr>
        <a:xfrm rot="5400000">
          <a:off x="766505" y="1431948"/>
          <a:ext cx="212593" cy="25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32551"/>
                <a:satOff val="711"/>
                <a:lumOff val="4711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32551"/>
                <a:satOff val="711"/>
                <a:lumOff val="4711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32551"/>
                <a:satOff val="711"/>
                <a:lumOff val="471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5400000">
        <a:off x="796268" y="1453207"/>
        <a:ext cx="153068" cy="148815"/>
      </dsp:txXfrm>
    </dsp:sp>
    <dsp:sp modelId="{0AC1CC3A-8BE9-4C50-90AC-2E2597E3587C}">
      <dsp:nvSpPr>
        <dsp:cNvPr id="0" name=""/>
        <dsp:cNvSpPr/>
      </dsp:nvSpPr>
      <dsp:spPr>
        <a:xfrm>
          <a:off x="41105" y="1701233"/>
          <a:ext cx="1663393" cy="566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48840"/>
                <a:satOff val="3500"/>
                <a:lumOff val="8801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48840"/>
                <a:satOff val="3500"/>
                <a:lumOff val="8801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48840"/>
                <a:satOff val="3500"/>
                <a:lumOff val="880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Administrator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Review</a:t>
          </a:r>
        </a:p>
      </dsp:txBody>
      <dsp:txXfrm>
        <a:off x="57709" y="1717837"/>
        <a:ext cx="1630185" cy="533708"/>
      </dsp:txXfrm>
    </dsp:sp>
    <dsp:sp modelId="{B4B9B71A-28AC-4CF7-9855-67EDF3DDB5EE}">
      <dsp:nvSpPr>
        <dsp:cNvPr id="0" name=""/>
        <dsp:cNvSpPr/>
      </dsp:nvSpPr>
      <dsp:spPr>
        <a:xfrm rot="5400000">
          <a:off x="766505" y="2282323"/>
          <a:ext cx="212593" cy="25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65103"/>
                <a:satOff val="1422"/>
                <a:lumOff val="9422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65103"/>
                <a:satOff val="1422"/>
                <a:lumOff val="9422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65103"/>
                <a:satOff val="1422"/>
                <a:lumOff val="94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5400000">
        <a:off x="796268" y="2303582"/>
        <a:ext cx="153068" cy="148815"/>
      </dsp:txXfrm>
    </dsp:sp>
    <dsp:sp modelId="{06537A93-419C-4A13-8296-86355E60C951}">
      <dsp:nvSpPr>
        <dsp:cNvPr id="0" name=""/>
        <dsp:cNvSpPr/>
      </dsp:nvSpPr>
      <dsp:spPr>
        <a:xfrm>
          <a:off x="41105" y="2551608"/>
          <a:ext cx="1663393" cy="566916"/>
        </a:xfrm>
        <a:prstGeom prst="flowChartPreparation">
          <a:avLst/>
        </a:prstGeom>
        <a:solidFill>
          <a:srgbClr val="D8B25C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Evidentiary Hearing</a:t>
          </a:r>
        </a:p>
      </dsp:txBody>
      <dsp:txXfrm>
        <a:off x="373784" y="2551608"/>
        <a:ext cx="998035" cy="566916"/>
      </dsp:txXfrm>
    </dsp:sp>
    <dsp:sp modelId="{607FFB0C-56DF-4F7F-B60C-65C433E1F208}">
      <dsp:nvSpPr>
        <dsp:cNvPr id="0" name=""/>
        <dsp:cNvSpPr/>
      </dsp:nvSpPr>
      <dsp:spPr>
        <a:xfrm rot="5400000">
          <a:off x="766505" y="3132697"/>
          <a:ext cx="212593" cy="25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B6D2">
                <a:shade val="90000"/>
                <a:hueOff val="97654"/>
                <a:satOff val="2133"/>
                <a:lumOff val="14133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90000"/>
                <a:hueOff val="97654"/>
                <a:satOff val="2133"/>
                <a:lumOff val="14133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90000"/>
                <a:hueOff val="97654"/>
                <a:satOff val="2133"/>
                <a:lumOff val="1413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-5400000">
        <a:off x="796268" y="3153956"/>
        <a:ext cx="153068" cy="148815"/>
      </dsp:txXfrm>
    </dsp:sp>
    <dsp:sp modelId="{36D27BDE-49D7-42B3-9139-AA10FCAFF4E7}">
      <dsp:nvSpPr>
        <dsp:cNvPr id="0" name=""/>
        <dsp:cNvSpPr/>
      </dsp:nvSpPr>
      <dsp:spPr>
        <a:xfrm>
          <a:off x="41105" y="3401983"/>
          <a:ext cx="1663393" cy="566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4B6D2">
                <a:shade val="80000"/>
                <a:hueOff val="97679"/>
                <a:satOff val="7001"/>
                <a:lumOff val="17603"/>
                <a:alphaOff val="0"/>
                <a:satMod val="103000"/>
                <a:lumMod val="102000"/>
                <a:tint val="94000"/>
              </a:srgbClr>
            </a:gs>
            <a:gs pos="50000">
              <a:srgbClr val="94B6D2">
                <a:shade val="80000"/>
                <a:hueOff val="97679"/>
                <a:satOff val="7001"/>
                <a:lumOff val="17603"/>
                <a:alphaOff val="0"/>
                <a:satMod val="110000"/>
                <a:lumMod val="100000"/>
                <a:shade val="100000"/>
              </a:srgbClr>
            </a:gs>
            <a:gs pos="100000">
              <a:srgbClr val="94B6D2">
                <a:shade val="80000"/>
                <a:hueOff val="97679"/>
                <a:satOff val="7001"/>
                <a:lumOff val="1760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Board of Adjustment  Decision</a:t>
          </a:r>
        </a:p>
      </dsp:txBody>
      <dsp:txXfrm>
        <a:off x="57709" y="3418587"/>
        <a:ext cx="1630185" cy="53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10272-0F74-47B5-B69E-B48FF4CE6A94}">
      <dsp:nvSpPr>
        <dsp:cNvPr id="0" name=""/>
        <dsp:cNvSpPr/>
      </dsp:nvSpPr>
      <dsp:spPr>
        <a:xfrm>
          <a:off x="0" y="211359"/>
          <a:ext cx="12055618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50" tIns="270764" rIns="935650" bIns="92456" numCol="1" spcCol="1270" anchor="t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Contains design guidelines for buildings and lots</a:t>
          </a:r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Landscaping requirements</a:t>
          </a:r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Site lighting </a:t>
          </a:r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Parking</a:t>
          </a:r>
        </a:p>
      </dsp:txBody>
      <dsp:txXfrm>
        <a:off x="0" y="211359"/>
        <a:ext cx="12055618" cy="1167075"/>
      </dsp:txXfrm>
    </dsp:sp>
    <dsp:sp modelId="{781EF293-DF48-4681-86A1-C536B36071FD}">
      <dsp:nvSpPr>
        <dsp:cNvPr id="0" name=""/>
        <dsp:cNvSpPr/>
      </dsp:nvSpPr>
      <dsp:spPr>
        <a:xfrm>
          <a:off x="602780" y="19479"/>
          <a:ext cx="843893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8972" tIns="0" rIns="31897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Content</a:t>
          </a:r>
        </a:p>
      </dsp:txBody>
      <dsp:txXfrm>
        <a:off x="621514" y="38213"/>
        <a:ext cx="8401465" cy="346292"/>
      </dsp:txXfrm>
    </dsp:sp>
    <dsp:sp modelId="{94A4AC93-E823-4DBA-9EDE-22AB32DC898F}">
      <dsp:nvSpPr>
        <dsp:cNvPr id="0" name=""/>
        <dsp:cNvSpPr/>
      </dsp:nvSpPr>
      <dsp:spPr>
        <a:xfrm>
          <a:off x="0" y="1640514"/>
          <a:ext cx="12055618" cy="2023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595619"/>
              <a:satOff val="47736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50" tIns="270764" rIns="935650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Non-residential, mixed-use, and multi-family residential uses may not </a:t>
          </a:r>
          <a:r>
            <a:rPr lang="en-US" sz="1400" kern="1200" dirty="0" err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conist</a:t>
          </a: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exclusively of metal siding and no more than 50% of exterior materials may be metal.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Exclusive use of vinyl siding is prohibited (up to 70% for multi family and 25% for non-residential and mixed use).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At least 50% of primary building materials shall be brick or decorative concrete. 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Cross access required between non-residential uses. 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Potentially eliminating minimum/maximum parking requirements. 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Revised, simplified plant material table. </a:t>
          </a:r>
        </a:p>
      </dsp:txBody>
      <dsp:txXfrm>
        <a:off x="0" y="1640514"/>
        <a:ext cx="12055618" cy="2023037"/>
      </dsp:txXfrm>
    </dsp:sp>
    <dsp:sp modelId="{6F40C7FC-22BB-4B6E-BB07-1ED3ABC35629}">
      <dsp:nvSpPr>
        <dsp:cNvPr id="0" name=""/>
        <dsp:cNvSpPr/>
      </dsp:nvSpPr>
      <dsp:spPr>
        <a:xfrm>
          <a:off x="602780" y="1448634"/>
          <a:ext cx="8438933" cy="383760"/>
        </a:xfrm>
        <a:prstGeom prst="roundRect">
          <a:avLst/>
        </a:prstGeom>
        <a:gradFill rotWithShape="0">
          <a:gsLst>
            <a:gs pos="0">
              <a:schemeClr val="accent2">
                <a:hueOff val="4595619"/>
                <a:satOff val="47736"/>
                <a:lumOff val="-134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595619"/>
                <a:satOff val="47736"/>
                <a:lumOff val="-134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595619"/>
                <a:satOff val="47736"/>
                <a:lumOff val="-134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8972" tIns="0" rIns="31897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</a:t>
          </a:r>
        </a:p>
      </dsp:txBody>
      <dsp:txXfrm>
        <a:off x="621514" y="1467368"/>
        <a:ext cx="8401465" cy="346292"/>
      </dsp:txXfrm>
    </dsp:sp>
    <dsp:sp modelId="{3F5DE639-DA17-4041-83D8-F79E51B61894}">
      <dsp:nvSpPr>
        <dsp:cNvPr id="0" name=""/>
        <dsp:cNvSpPr/>
      </dsp:nvSpPr>
      <dsp:spPr>
        <a:xfrm>
          <a:off x="0" y="3925632"/>
          <a:ext cx="12055618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9191237"/>
              <a:satOff val="95473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650" tIns="270764" rIns="935650" bIns="92456" numCol="1" spcCol="1270" anchor="t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Are any addition design standards missing from this article? </a:t>
          </a:r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What have you seen in recent developments that should be standard in future projects?</a:t>
          </a:r>
        </a:p>
      </dsp:txBody>
      <dsp:txXfrm>
        <a:off x="0" y="3925632"/>
        <a:ext cx="12055618" cy="757575"/>
      </dsp:txXfrm>
    </dsp:sp>
    <dsp:sp modelId="{66CA81DC-4785-4E3B-A73C-E57D583E7AC3}">
      <dsp:nvSpPr>
        <dsp:cNvPr id="0" name=""/>
        <dsp:cNvSpPr/>
      </dsp:nvSpPr>
      <dsp:spPr>
        <a:xfrm>
          <a:off x="602780" y="3733752"/>
          <a:ext cx="8438933" cy="383760"/>
        </a:xfrm>
        <a:prstGeom prst="roundRect">
          <a:avLst/>
        </a:prstGeom>
        <a:gradFill rotWithShape="0">
          <a:gsLst>
            <a:gs pos="0">
              <a:schemeClr val="accent2">
                <a:hueOff val="9191237"/>
                <a:satOff val="95473"/>
                <a:lumOff val="-2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9191237"/>
                <a:satOff val="95473"/>
                <a:lumOff val="-2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9191237"/>
                <a:satOff val="95473"/>
                <a:lumOff val="-2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8972" tIns="0" rIns="31897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Discussion / On-Going</a:t>
          </a:r>
        </a:p>
      </dsp:txBody>
      <dsp:txXfrm>
        <a:off x="621514" y="3752486"/>
        <a:ext cx="8401465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10272-0F74-47B5-B69E-B48FF4CE6A94}">
      <dsp:nvSpPr>
        <dsp:cNvPr id="0" name=""/>
        <dsp:cNvSpPr/>
      </dsp:nvSpPr>
      <dsp:spPr>
        <a:xfrm>
          <a:off x="0" y="310053"/>
          <a:ext cx="6634451" cy="882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07" tIns="395732" rIns="514907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Contains requirements for all signage within the Town, including number, size, and illumination.</a:t>
          </a:r>
        </a:p>
      </dsp:txBody>
      <dsp:txXfrm>
        <a:off x="0" y="310053"/>
        <a:ext cx="6634451" cy="882787"/>
      </dsp:txXfrm>
    </dsp:sp>
    <dsp:sp modelId="{781EF293-DF48-4681-86A1-C536B36071FD}">
      <dsp:nvSpPr>
        <dsp:cNvPr id="0" name=""/>
        <dsp:cNvSpPr/>
      </dsp:nvSpPr>
      <dsp:spPr>
        <a:xfrm>
          <a:off x="331722" y="29613"/>
          <a:ext cx="4644115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537" tIns="0" rIns="17553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Content</a:t>
          </a:r>
        </a:p>
      </dsp:txBody>
      <dsp:txXfrm>
        <a:off x="359102" y="56993"/>
        <a:ext cx="4589355" cy="506120"/>
      </dsp:txXfrm>
    </dsp:sp>
    <dsp:sp modelId="{94A4AC93-E823-4DBA-9EDE-22AB32DC898F}">
      <dsp:nvSpPr>
        <dsp:cNvPr id="0" name=""/>
        <dsp:cNvSpPr/>
      </dsp:nvSpPr>
      <dsp:spPr>
        <a:xfrm>
          <a:off x="0" y="1575880"/>
          <a:ext cx="6634451" cy="1606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595619"/>
              <a:satOff val="47736"/>
              <a:lumOff val="-134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07" tIns="395732" rIns="514907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Have added sign renderings for different sign types which can be used as a tool by staff and future applicants when determining appropriate sign types and corresponding requirements. 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Consolidated all requirements for different sign types into a easily navigable table. </a:t>
          </a:r>
        </a:p>
      </dsp:txBody>
      <dsp:txXfrm>
        <a:off x="0" y="1575880"/>
        <a:ext cx="6634451" cy="1606927"/>
      </dsp:txXfrm>
    </dsp:sp>
    <dsp:sp modelId="{6F40C7FC-22BB-4B6E-BB07-1ED3ABC35629}">
      <dsp:nvSpPr>
        <dsp:cNvPr id="0" name=""/>
        <dsp:cNvSpPr/>
      </dsp:nvSpPr>
      <dsp:spPr>
        <a:xfrm>
          <a:off x="331722" y="1295440"/>
          <a:ext cx="4644115" cy="560880"/>
        </a:xfrm>
        <a:prstGeom prst="roundRect">
          <a:avLst/>
        </a:prstGeom>
        <a:gradFill rotWithShape="0">
          <a:gsLst>
            <a:gs pos="0">
              <a:schemeClr val="accent2">
                <a:hueOff val="4595619"/>
                <a:satOff val="47736"/>
                <a:lumOff val="-134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595619"/>
                <a:satOff val="47736"/>
                <a:lumOff val="-134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595619"/>
                <a:satOff val="47736"/>
                <a:lumOff val="-134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537" tIns="0" rIns="17553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Changes</a:t>
          </a:r>
        </a:p>
      </dsp:txBody>
      <dsp:txXfrm>
        <a:off x="359102" y="1322820"/>
        <a:ext cx="4589355" cy="506120"/>
      </dsp:txXfrm>
    </dsp:sp>
    <dsp:sp modelId="{3F5DE639-DA17-4041-83D8-F79E51B61894}">
      <dsp:nvSpPr>
        <dsp:cNvPr id="0" name=""/>
        <dsp:cNvSpPr/>
      </dsp:nvSpPr>
      <dsp:spPr>
        <a:xfrm>
          <a:off x="0" y="3565848"/>
          <a:ext cx="6634451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9191237"/>
              <a:satOff val="95473"/>
              <a:lumOff val="-268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07" tIns="395732" rIns="514907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Are any sign types missing? 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Too strict of requirements or not strict enough with respect to the number and size?</a:t>
          </a:r>
        </a:p>
      </dsp:txBody>
      <dsp:txXfrm>
        <a:off x="0" y="3565848"/>
        <a:ext cx="6634451" cy="1107225"/>
      </dsp:txXfrm>
    </dsp:sp>
    <dsp:sp modelId="{66CA81DC-4785-4E3B-A73C-E57D583E7AC3}">
      <dsp:nvSpPr>
        <dsp:cNvPr id="0" name=""/>
        <dsp:cNvSpPr/>
      </dsp:nvSpPr>
      <dsp:spPr>
        <a:xfrm>
          <a:off x="331722" y="3285408"/>
          <a:ext cx="4644115" cy="560880"/>
        </a:xfrm>
        <a:prstGeom prst="roundRect">
          <a:avLst/>
        </a:prstGeom>
        <a:gradFill rotWithShape="0">
          <a:gsLst>
            <a:gs pos="0">
              <a:schemeClr val="accent2">
                <a:hueOff val="9191237"/>
                <a:satOff val="95473"/>
                <a:lumOff val="-2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9191237"/>
                <a:satOff val="95473"/>
                <a:lumOff val="-2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9191237"/>
                <a:satOff val="95473"/>
                <a:lumOff val="-2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537" tIns="0" rIns="17553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Discussion / On-Going</a:t>
          </a:r>
        </a:p>
      </dsp:txBody>
      <dsp:txXfrm>
        <a:off x="359102" y="3312788"/>
        <a:ext cx="458935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D4EF-E46C-43AA-A764-350DD417F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67F66-8282-40F3-B4B5-E3C3CEE41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5605-ABF0-485D-AD46-3032B49D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6653-5E77-4028-9A28-85245057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FCEE-1120-4E0F-9274-F498BDB8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6C8F7-FFB6-44D9-B4E0-3573FD255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806A-4E6E-44D7-A2DA-AEE2603B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941C-FE91-48C5-993E-BA3F8766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162F0-F52B-4D9E-9D54-E8A3BAB67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5B7A3-1D63-482D-B518-AD911539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67FD0-E722-44B9-8BE4-9CE7E41A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FFE3D-BC94-491C-A60D-4DEF1721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576FA-530A-4D22-9694-F407ECEA5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3555-151B-4E19-AC5B-8C29B0A5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12A88-CAFB-4F75-8CF4-39D6336CD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C8947-3EFF-45FB-8B89-8E7768823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7E84-2F0C-4E89-8580-6835D782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46BA-FDC9-40D6-A68E-BC019C6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D024-3938-4CFC-8172-779F9D70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36362-A081-47D3-BF8E-84689EABB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45A5-1352-4AF0-B896-63DAEEB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2F46D-3C73-465E-897A-C6DE0DB6B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7BD3-1227-443A-BECC-F208616D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9A8F-8949-4DF1-AF10-ED2B5D4D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914C-4E0F-458D-B768-B39B1CB8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E4D45-3BAE-4261-A54B-1B89D2A19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5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2AE0-ACD0-4F63-A384-C03CE7432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00713-DA58-4426-8887-AD0AA799A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1126-285D-4E5D-A32D-16BA2032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1EDB8-C54D-4BC8-8004-C6B021EC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F8F02-3AFB-477D-B4C9-D873C8C7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5DB67-99F2-4C16-941A-A3E68867E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B61F-796B-4D78-AA3A-F68E873D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1B79-5562-4352-8265-51FFD90F7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23D5F-9160-4E31-A8CD-6795A461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BD0EB-C53C-45FA-AE4D-83DFDEED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0DC5A-DAC6-4E0E-AC02-B818CB7C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8C98B-26C7-4ECB-B05D-63D88A413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807F56-5368-4C34-8042-9623E08BF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E21D2-ABB0-4233-836E-61AB39A0B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ADD2-5D0C-4E29-8779-13501150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96E90-E143-4614-94ED-D54FFB520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81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D9446-B858-442D-8D09-89C5FFEB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816C0-5856-44D0-AE00-BDD95CFD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CCFB8-2FD4-4F6F-82E9-5BAC108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F4A41-F9E7-43A8-838B-DD255C0E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BDFA-B312-4224-938E-29ADF68E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72B0-3269-4482-977F-32F4EA8DD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09F85-D3DF-4B24-93F5-617315F0D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4BAAB-0999-4A94-8EEC-3D76F914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44608-1EE5-476C-B46F-25C2A7DA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18A0-FC07-4992-AE58-8C83F5D6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B67A80-FB19-4DA3-9420-B1019A753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C86D-91D6-4839-BB00-C6D17C98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E130C-3496-48B9-A473-4AAE4F6B0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3C1FE-AABF-4C12-B1B7-3E181FA1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D5BE5-088C-4164-9A0E-902DA860D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4550E-484F-4068-9B1F-D7E4A5D38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ADDBC-B8BE-4F27-8900-2E3D3E85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9D1C8-583B-44A4-8C9B-D0602D08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0A1BB-1939-4474-B2B2-5F1D7F10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E8C296-8255-47F9-94BF-1910B1472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0E1B-EEB0-4482-A03D-D511DEB8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2745A-3E12-4B87-A71E-809CD36E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92983-C38C-4859-B2E5-01F41A0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D0933-C64E-4412-9021-77203FF6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D8115-4D50-4138-82C8-82D5A24B0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F1EC6-FDDF-411E-AAE0-56B38D09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F9345-2C49-4999-A8E0-F1FBFBAA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06B2F-E693-4D16-AB67-6CC807C6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85C4A-F2EE-4CB8-B2A8-A1D24AB27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6333184"/>
            <a:ext cx="2236470" cy="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2E65E1-468E-4251-9FDA-1690659C4B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00901-AD11-4264-92BE-DB8EE2A1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018B-DB6C-45EE-8AAA-5E47BCF6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9265-8272-40CF-B85E-A39E943A3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07F6-1272-4C90-9128-6422F634DE7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49B1-26C3-44C6-A20E-A3F0DE03D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17B70-BBC7-4FBB-A37A-C09D930FF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4F77-25B2-4580-920C-B1B9E2E9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81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BAA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D4AC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0532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99B1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lanning@northwilkesboronc.go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mailto:planner1@northwilkesboron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rth Wilkesboro, NC | Official Website">
            <a:extLst>
              <a:ext uri="{FF2B5EF4-FFF2-40B4-BE49-F238E27FC236}">
                <a16:creationId xmlns:a16="http://schemas.microsoft.com/office/drawing/2014/main" id="{D2B996FF-A8FE-E71C-8EA1-84E66800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r="30248" b="284"/>
          <a:stretch/>
        </p:blipFill>
        <p:spPr bwMode="auto">
          <a:xfrm>
            <a:off x="0" y="-33931"/>
            <a:ext cx="12192000" cy="62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708F50-54EE-4681-9BCE-0D98624F7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20177"/>
            <a:ext cx="9144000" cy="3662243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Town of North Wilkesboro</a:t>
            </a:r>
            <a:b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Unified Development Ordinance</a:t>
            </a:r>
            <a:br>
              <a:rPr lang="en-US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Steering Committee Meeting #3</a:t>
            </a:r>
            <a:b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August 8, 2024</a:t>
            </a:r>
          </a:p>
        </p:txBody>
      </p:sp>
      <p:pic>
        <p:nvPicPr>
          <p:cNvPr id="1030" name="Picture 6" descr="About North Wilkesboro | North Wilkesboro, NC">
            <a:extLst>
              <a:ext uri="{FF2B5EF4-FFF2-40B4-BE49-F238E27FC236}">
                <a16:creationId xmlns:a16="http://schemas.microsoft.com/office/drawing/2014/main" id="{14635A5A-7878-1972-0652-6B0426D04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11" y="264111"/>
            <a:ext cx="1765177" cy="176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0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3497E-E9F1-3B34-0C30-122E96487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-727" t="22687" r="727" b="8680"/>
          <a:stretch/>
        </p:blipFill>
        <p:spPr>
          <a:xfrm>
            <a:off x="165463" y="514416"/>
            <a:ext cx="11660268" cy="6005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C0424-CB57-41A8-A446-905CCFFE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19388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EA8E2-CE12-4F0B-A25D-652A31D04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6276"/>
            <a:ext cx="10515600" cy="2263374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Meredith Detsch: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planning@northwilkesboronc.gov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Joseph Kamperman: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planner1@northwilkesboronc.gov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Office: 336-677-7129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AB581-7DC7-EA0E-993B-0984E3720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041" y="541601"/>
            <a:ext cx="3250690" cy="19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3706-A596-4903-9DC7-B55DA82D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46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5D68-96C0-44DF-8862-6E47E64A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21" y="1399592"/>
            <a:ext cx="7670404" cy="520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Updated Project Schedule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UDO Content Outline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Update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 of Articles 6 &amp; 9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Brief Discussion on Article 7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 / Questions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C5DEE-84AD-B5CF-A216-97F6CC61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b="33897"/>
          <a:stretch/>
        </p:blipFill>
        <p:spPr>
          <a:xfrm>
            <a:off x="5597625" y="1704132"/>
            <a:ext cx="6104762" cy="30281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124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9D9C-CDC8-FC47-6F6F-50048094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5364"/>
            <a:ext cx="10882745" cy="1325563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CCB30-3BC2-365D-ED00-FBB8A833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128" y="-58312"/>
            <a:ext cx="3250690" cy="18686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60AD09-C1FA-A948-5B9D-291B8C108AFD}"/>
              </a:ext>
            </a:extLst>
          </p:cNvPr>
          <p:cNvSpPr txBox="1">
            <a:spLocks/>
          </p:cNvSpPr>
          <p:nvPr/>
        </p:nvSpPr>
        <p:spPr>
          <a:xfrm>
            <a:off x="525450" y="5312229"/>
            <a:ext cx="10882745" cy="4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Anticipated Completion: January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5EA59-56F6-D780-F286-E43299FB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1889"/>
            <a:ext cx="12192000" cy="23142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7653FA-BA9D-4B50-5618-0A7077559A0D}"/>
              </a:ext>
            </a:extLst>
          </p:cNvPr>
          <p:cNvSpPr/>
          <p:nvPr/>
        </p:nvSpPr>
        <p:spPr>
          <a:xfrm>
            <a:off x="7847860" y="2920753"/>
            <a:ext cx="248575" cy="3018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CA23-1071-45DD-AF3C-DAF96000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8" y="365126"/>
            <a:ext cx="11206152" cy="103880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EB204-C601-0F9B-F7BA-45DB984CC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128" y="-58312"/>
            <a:ext cx="3250690" cy="186863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5E7C0C-BBF3-4A83-A691-C0C513878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475034"/>
              </p:ext>
            </p:extLst>
          </p:nvPr>
        </p:nvGraphicFramePr>
        <p:xfrm>
          <a:off x="147648" y="1261885"/>
          <a:ext cx="6462158" cy="470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925008-A0BD-EEB7-1D0A-C2B82C56C36D}"/>
              </a:ext>
            </a:extLst>
          </p:cNvPr>
          <p:cNvSpPr txBox="1"/>
          <p:nvPr/>
        </p:nvSpPr>
        <p:spPr>
          <a:xfrm>
            <a:off x="6609806" y="2775377"/>
            <a:ext cx="5673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Legend:</a:t>
            </a:r>
          </a:p>
          <a:p>
            <a:r>
              <a:rPr lang="en-US" sz="2400" b="1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Chapters you have already reviewed.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Chapters that are ready for your review.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Chapters that are in the works.</a:t>
            </a:r>
          </a:p>
        </p:txBody>
      </p:sp>
    </p:spTree>
    <p:extLst>
      <p:ext uri="{BB962C8B-B14F-4D97-AF65-F5344CB8AC3E}">
        <p14:creationId xmlns:p14="http://schemas.microsoft.com/office/powerpoint/2010/main" val="19732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4E03-3175-54D9-D3D2-21574C60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286748"/>
            <a:ext cx="10515600" cy="967286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IX: Procedures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4267D3-0EA9-C3F0-C355-99D3677A2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292884"/>
              </p:ext>
            </p:extLst>
          </p:nvPr>
        </p:nvGraphicFramePr>
        <p:xfrm>
          <a:off x="195943" y="1158241"/>
          <a:ext cx="11800114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C3AA37-6A54-A081-09F3-61C0EB313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100247"/>
              </p:ext>
            </p:extLst>
          </p:nvPr>
        </p:nvGraphicFramePr>
        <p:xfrm>
          <a:off x="9956539" y="1060587"/>
          <a:ext cx="1745604" cy="396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105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4C6D-5726-F91A-BA0E-E522340A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30291"/>
            <a:ext cx="10683240" cy="1002121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VI: Design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E2263F-94B9-5401-4BAA-A9CF0DA11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13562"/>
              </p:ext>
            </p:extLst>
          </p:nvPr>
        </p:nvGraphicFramePr>
        <p:xfrm>
          <a:off x="68190" y="1471689"/>
          <a:ext cx="12055619" cy="470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04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4C6D-5726-F91A-BA0E-E522340A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330291"/>
            <a:ext cx="10683240" cy="1002121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VII: Signs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E2263F-94B9-5401-4BAA-A9CF0DA11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44239"/>
              </p:ext>
            </p:extLst>
          </p:nvPr>
        </p:nvGraphicFramePr>
        <p:xfrm>
          <a:off x="94823" y="1332412"/>
          <a:ext cx="6634451" cy="470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3A4047-BBDE-40CF-ED49-783E44682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967" y="1847190"/>
            <a:ext cx="5120310" cy="36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3706-A596-4903-9DC7-B55DA82D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4" y="365124"/>
            <a:ext cx="8593183" cy="103446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 of Previous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5D68-96C0-44DF-8862-6E47E64A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07" y="1733006"/>
            <a:ext cx="10432868" cy="439782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I, General Provisions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II, Zoning Districts and Dimensional Standards 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III, Uses and Supplemental Use Standards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IV, Subdivision &amp; Infrastructure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VII, Signs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VIII, Administration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X, Definitions </a:t>
            </a:r>
          </a:p>
          <a:p>
            <a:r>
              <a:rPr lang="en-US" sz="34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 Comments?</a:t>
            </a:r>
          </a:p>
          <a:p>
            <a:r>
              <a:rPr lang="en-US" sz="34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Were you able to start reviewing any of the Articles? Too much? Difficult to understand? </a:t>
            </a:r>
          </a:p>
          <a:p>
            <a:r>
              <a:rPr lang="en-US" sz="34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more time or more frequent Q&amp;A?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438E9-047C-14DB-2C19-9FA25E7A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040" y="108130"/>
            <a:ext cx="2602526" cy="15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0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E1B4-82BC-466A-9F52-66D8A037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930043-27A4-4B83-B582-ABDA4E71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22891" cy="4486275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review Articles IX and VI (included in your packets)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 all feedback to Staff as completed.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Steps: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incorporating comments</a:t>
            </a:r>
          </a:p>
          <a:p>
            <a:pPr lvl="1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Writing next sections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Next Meeting is anticipated to be in October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7857B-79FE-50FB-722A-6F93670C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50" y="2902998"/>
            <a:ext cx="3529649" cy="31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porate Primary">
      <a:dk1>
        <a:sysClr val="windowText" lastClr="000000"/>
      </a:dk1>
      <a:lt1>
        <a:sysClr val="window" lastClr="FFFFFF"/>
      </a:lt1>
      <a:dk2>
        <a:srgbClr val="8B8580"/>
      </a:dk2>
      <a:lt2>
        <a:srgbClr val="FFFFFF"/>
      </a:lt2>
      <a:accent1>
        <a:srgbClr val="7AAA64"/>
      </a:accent1>
      <a:accent2>
        <a:srgbClr val="8B8580"/>
      </a:accent2>
      <a:accent3>
        <a:srgbClr val="008182"/>
      </a:accent3>
      <a:accent4>
        <a:srgbClr val="D4AC2A"/>
      </a:accent4>
      <a:accent5>
        <a:srgbClr val="F99B1E"/>
      </a:accent5>
      <a:accent6>
        <a:srgbClr val="F05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Master Presentation.potx" id="{46D4B781-8D71-4846-8D78-2090EA94F0F7}" vid="{228E6E50-DEB2-42B8-999C-7E74D9496E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Master Presentation</Template>
  <TotalTime>4380</TotalTime>
  <Words>577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Blue Highway</vt:lpstr>
      <vt:lpstr>Calibri</vt:lpstr>
      <vt:lpstr>Calibri Light</vt:lpstr>
      <vt:lpstr>Lato</vt:lpstr>
      <vt:lpstr>Office Theme</vt:lpstr>
      <vt:lpstr>Town of North Wilkesboro  Unified Development Ordinance  Steering Committee Meeting #3  August 8, 2024</vt:lpstr>
      <vt:lpstr>Agenda</vt:lpstr>
      <vt:lpstr>Project Schedule</vt:lpstr>
      <vt:lpstr>Status Update</vt:lpstr>
      <vt:lpstr>Article IX: Procedures</vt:lpstr>
      <vt:lpstr>Article VI: Design Standards</vt:lpstr>
      <vt:lpstr>Article VII: Signs</vt:lpstr>
      <vt:lpstr>Review of Previous Articles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Canton  Land Use Plan and  Future Land Use Map  Planning Board   February 2022</dc:title>
  <dc:creator>Rauh, Daniel</dc:creator>
  <cp:lastModifiedBy>McLeod, Jay</cp:lastModifiedBy>
  <cp:revision>58</cp:revision>
  <dcterms:created xsi:type="dcterms:W3CDTF">2022-02-18T13:04:08Z</dcterms:created>
  <dcterms:modified xsi:type="dcterms:W3CDTF">2024-08-07T20:44:38Z</dcterms:modified>
</cp:coreProperties>
</file>