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310" r:id="rId5"/>
    <p:sldId id="290" r:id="rId6"/>
    <p:sldId id="261" r:id="rId7"/>
    <p:sldId id="308" r:id="rId8"/>
    <p:sldId id="309" r:id="rId9"/>
    <p:sldId id="304" r:id="rId10"/>
    <p:sldId id="28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790E5F-6B2E-4E08-A3DB-378BB07A8641}">
          <p14:sldIdLst>
            <p14:sldId id="256"/>
            <p14:sldId id="257"/>
            <p14:sldId id="286"/>
            <p14:sldId id="310"/>
            <p14:sldId id="290"/>
            <p14:sldId id="261"/>
            <p14:sldId id="308"/>
            <p14:sldId id="309"/>
            <p14:sldId id="304"/>
            <p14:sldId id="28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DC2C56-FDF9-3A67-5D36-E1FB9E6B7D91}" name="Monroe, Liza" initials="ML" userId="S::lmonroe@withersravenel.com::ac25cbf4-42c9-4abc-92d3-f41a20c8b1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A64"/>
    <a:srgbClr val="D4AC2A"/>
    <a:srgbClr val="008182"/>
    <a:srgbClr val="000000"/>
    <a:srgbClr val="F99B1E"/>
    <a:srgbClr val="F0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4D751D-890B-4839-A6BF-3CA3092D629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80A14F1-DAE7-4167-B165-EF14038AAFE9}">
      <dgm:prSet phldrT="[Text]" custT="1"/>
      <dgm:spPr>
        <a:solidFill>
          <a:srgbClr val="D4AC2A"/>
        </a:solidFill>
      </dgm:spPr>
      <dgm:t>
        <a:bodyPr/>
        <a:lstStyle/>
        <a:p>
          <a:pPr>
            <a:buNone/>
          </a:pP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I, General Provisions</a:t>
          </a:r>
          <a:endParaRPr lang="en-US" sz="18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941BD4D-5083-434E-93B0-5D2787D21C52}" type="parTrans" cxnId="{111FEFFE-F9DA-49AE-A177-1FD0709909DD}">
      <dgm:prSet/>
      <dgm:spPr/>
      <dgm:t>
        <a:bodyPr/>
        <a:lstStyle/>
        <a:p>
          <a:endParaRPr lang="en-US" sz="2000"/>
        </a:p>
      </dgm:t>
    </dgm:pt>
    <dgm:pt modelId="{8539CC57-6D81-4ECF-BA99-B77B750465C6}" type="sibTrans" cxnId="{111FEFFE-F9DA-49AE-A177-1FD0709909DD}">
      <dgm:prSet/>
      <dgm:spPr/>
      <dgm:t>
        <a:bodyPr/>
        <a:lstStyle/>
        <a:p>
          <a:endParaRPr lang="en-US" sz="2000"/>
        </a:p>
      </dgm:t>
    </dgm:pt>
    <dgm:pt modelId="{352890D5-43FA-4CC0-A949-4BA671C78B21}">
      <dgm:prSet custT="1"/>
      <dgm:spPr>
        <a:solidFill>
          <a:srgbClr val="7BAA64"/>
        </a:solidFill>
      </dgm:spPr>
      <dgm:t>
        <a:bodyPr/>
        <a:lstStyle/>
        <a:p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II, </a:t>
          </a: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Zoning</a:t>
          </a:r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Districts and Dimensional </a:t>
          </a: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Standards</a:t>
          </a:r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800" dirty="0">
            <a:effectLst/>
            <a:latin typeface="Blue Highway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6E8F91BB-25AA-4790-A81B-6A5698687090}" type="parTrans" cxnId="{95E9A1DD-7F3D-45AF-A541-AE66C4C54A5B}">
      <dgm:prSet/>
      <dgm:spPr/>
      <dgm:t>
        <a:bodyPr/>
        <a:lstStyle/>
        <a:p>
          <a:endParaRPr lang="en-US" sz="2000"/>
        </a:p>
      </dgm:t>
    </dgm:pt>
    <dgm:pt modelId="{D3C6C7B3-6B49-4F2A-AC88-F1D9ADC0A497}" type="sibTrans" cxnId="{95E9A1DD-7F3D-45AF-A541-AE66C4C54A5B}">
      <dgm:prSet/>
      <dgm:spPr/>
      <dgm:t>
        <a:bodyPr/>
        <a:lstStyle/>
        <a:p>
          <a:endParaRPr lang="en-US" sz="2000"/>
        </a:p>
      </dgm:t>
    </dgm:pt>
    <dgm:pt modelId="{A3384DA8-734A-4670-8659-965773FDCCD6}">
      <dgm:prSet custT="1"/>
      <dgm:spPr>
        <a:solidFill>
          <a:srgbClr val="7BAA64"/>
        </a:solidFill>
      </dgm:spPr>
      <dgm:t>
        <a:bodyPr/>
        <a:lstStyle/>
        <a:p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III, Uses and Supplemental Use Standards</a:t>
          </a:r>
          <a:endParaRPr lang="en-US" sz="18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04EF9AD-CD7C-4F4B-ACC2-E9EB80F8B2E8}" type="parTrans" cxnId="{250067EA-D45B-4447-B635-9CAAE2727747}">
      <dgm:prSet/>
      <dgm:spPr/>
      <dgm:t>
        <a:bodyPr/>
        <a:lstStyle/>
        <a:p>
          <a:endParaRPr lang="en-US" sz="2000"/>
        </a:p>
      </dgm:t>
    </dgm:pt>
    <dgm:pt modelId="{D970E38C-B64B-4092-B412-04AF6AE3A4D4}" type="sibTrans" cxnId="{250067EA-D45B-4447-B635-9CAAE2727747}">
      <dgm:prSet/>
      <dgm:spPr/>
      <dgm:t>
        <a:bodyPr/>
        <a:lstStyle/>
        <a:p>
          <a:endParaRPr lang="en-US" sz="2000"/>
        </a:p>
      </dgm:t>
    </dgm:pt>
    <dgm:pt modelId="{C9807D8A-0AD8-4FF7-B608-83FA829202BC}">
      <dgm:prSet custT="1"/>
      <dgm:spPr>
        <a:solidFill>
          <a:srgbClr val="7BAA64"/>
        </a:solidFill>
      </dgm:spPr>
      <dgm:t>
        <a:bodyPr/>
        <a:lstStyle/>
        <a:p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IV, </a:t>
          </a: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Subdivision</a:t>
          </a:r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&amp; Infrastructure</a:t>
          </a:r>
          <a:endParaRPr lang="en-US" sz="1800" dirty="0">
            <a:effectLst/>
            <a:latin typeface="Blue Highway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B0700D0F-116E-43CC-9B29-C3D01F0B199B}" type="parTrans" cxnId="{77A0E9F6-3832-41EB-BCE6-1441CF8BB388}">
      <dgm:prSet/>
      <dgm:spPr/>
      <dgm:t>
        <a:bodyPr/>
        <a:lstStyle/>
        <a:p>
          <a:endParaRPr lang="en-US" sz="2000"/>
        </a:p>
      </dgm:t>
    </dgm:pt>
    <dgm:pt modelId="{A992F83D-14F2-40C3-AADA-36C52734DE3A}" type="sibTrans" cxnId="{77A0E9F6-3832-41EB-BCE6-1441CF8BB388}">
      <dgm:prSet/>
      <dgm:spPr/>
      <dgm:t>
        <a:bodyPr/>
        <a:lstStyle/>
        <a:p>
          <a:endParaRPr lang="en-US" sz="2000"/>
        </a:p>
      </dgm:t>
    </dgm:pt>
    <dgm:pt modelId="{E9B96E8F-4F14-4110-B864-CDC8F9576794}">
      <dgm:prSet custT="1"/>
      <dgm:spPr/>
      <dgm:t>
        <a:bodyPr/>
        <a:lstStyle/>
        <a:p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V, Environmental Standards</a:t>
          </a:r>
          <a:endParaRPr lang="en-US" sz="18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9AA369A-E729-4016-ACFF-99F4A72A50ED}" type="parTrans" cxnId="{C6F3AAD4-EC3D-446C-9D55-E787786F9829}">
      <dgm:prSet/>
      <dgm:spPr/>
      <dgm:t>
        <a:bodyPr/>
        <a:lstStyle/>
        <a:p>
          <a:endParaRPr lang="en-US" sz="2000"/>
        </a:p>
      </dgm:t>
    </dgm:pt>
    <dgm:pt modelId="{47AB652E-6BEE-4BBC-84DC-A8C20CA108DA}" type="sibTrans" cxnId="{C6F3AAD4-EC3D-446C-9D55-E787786F9829}">
      <dgm:prSet/>
      <dgm:spPr/>
      <dgm:t>
        <a:bodyPr/>
        <a:lstStyle/>
        <a:p>
          <a:endParaRPr lang="en-US" sz="2000"/>
        </a:p>
      </dgm:t>
    </dgm:pt>
    <dgm:pt modelId="{EEC82315-BA80-453B-AD40-387D83F49731}">
      <dgm:prSet custT="1"/>
      <dgm:spPr/>
      <dgm:t>
        <a:bodyPr/>
        <a:lstStyle/>
        <a:p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VI, Design </a:t>
          </a: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Standards</a:t>
          </a:r>
          <a:endParaRPr lang="en-US" sz="18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0F7DFFE-80EB-4402-8E2C-656D44B282FC}" type="parTrans" cxnId="{B719DA92-2A81-462B-870B-59AA245612F5}">
      <dgm:prSet/>
      <dgm:spPr/>
      <dgm:t>
        <a:bodyPr/>
        <a:lstStyle/>
        <a:p>
          <a:endParaRPr lang="en-US" sz="2000"/>
        </a:p>
      </dgm:t>
    </dgm:pt>
    <dgm:pt modelId="{D665810A-B58A-44D6-A472-D23EBA725F3E}" type="sibTrans" cxnId="{B719DA92-2A81-462B-870B-59AA245612F5}">
      <dgm:prSet/>
      <dgm:spPr/>
      <dgm:t>
        <a:bodyPr/>
        <a:lstStyle/>
        <a:p>
          <a:endParaRPr lang="en-US" sz="2000"/>
        </a:p>
      </dgm:t>
    </dgm:pt>
    <dgm:pt modelId="{B3BD7578-8881-4C2C-8F22-7EED81FFFAC8}">
      <dgm:prSet custT="1"/>
      <dgm:spPr/>
      <dgm:t>
        <a:bodyPr/>
        <a:lstStyle/>
        <a:p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VII, </a:t>
          </a: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Signs</a:t>
          </a:r>
          <a:endParaRPr lang="en-US" sz="18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AD508A8-4DDC-4AA5-98CD-D0DD619D6569}" type="parTrans" cxnId="{CD467F14-6B8D-4A7E-AE88-CACED81C1292}">
      <dgm:prSet/>
      <dgm:spPr/>
      <dgm:t>
        <a:bodyPr/>
        <a:lstStyle/>
        <a:p>
          <a:endParaRPr lang="en-US" sz="2000"/>
        </a:p>
      </dgm:t>
    </dgm:pt>
    <dgm:pt modelId="{0298B6F7-DD98-4A63-91FA-4566C13C94E0}" type="sibTrans" cxnId="{CD467F14-6B8D-4A7E-AE88-CACED81C1292}">
      <dgm:prSet/>
      <dgm:spPr/>
      <dgm:t>
        <a:bodyPr/>
        <a:lstStyle/>
        <a:p>
          <a:endParaRPr lang="en-US" sz="2000"/>
        </a:p>
      </dgm:t>
    </dgm:pt>
    <dgm:pt modelId="{28E5F5C8-8399-45DE-B33A-9C42DD190FCE}">
      <dgm:prSet custT="1"/>
      <dgm:spPr>
        <a:solidFill>
          <a:srgbClr val="D4AC2A"/>
        </a:solidFill>
      </dgm:spPr>
      <dgm:t>
        <a:bodyPr/>
        <a:lstStyle/>
        <a:p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VIII, </a:t>
          </a: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Administration</a:t>
          </a:r>
          <a:endParaRPr lang="en-US" sz="18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7A3043C-0853-463E-9568-E7199A0A3DF1}" type="parTrans" cxnId="{BF0CAF35-6E92-4C7E-85EC-AA8053925AE9}">
      <dgm:prSet/>
      <dgm:spPr/>
      <dgm:t>
        <a:bodyPr/>
        <a:lstStyle/>
        <a:p>
          <a:endParaRPr lang="en-US" sz="2000"/>
        </a:p>
      </dgm:t>
    </dgm:pt>
    <dgm:pt modelId="{58805EF2-1D78-4B7D-89A9-E730004E080B}" type="sibTrans" cxnId="{BF0CAF35-6E92-4C7E-85EC-AA8053925AE9}">
      <dgm:prSet/>
      <dgm:spPr/>
      <dgm:t>
        <a:bodyPr/>
        <a:lstStyle/>
        <a:p>
          <a:endParaRPr lang="en-US" sz="2000"/>
        </a:p>
      </dgm:t>
    </dgm:pt>
    <dgm:pt modelId="{3F9B0C8B-FFCF-4D93-AB78-4B47A6F288DF}">
      <dgm:prSet custT="1"/>
      <dgm:spPr>
        <a:solidFill>
          <a:srgbClr val="008182"/>
        </a:solidFill>
      </dgm:spPr>
      <dgm:t>
        <a:bodyPr/>
        <a:lstStyle/>
        <a:p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IX, Procedures</a:t>
          </a:r>
          <a:endParaRPr lang="en-US" sz="18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FBD74CC-7685-47EB-AD78-9261B913815C}" type="parTrans" cxnId="{AAD10D68-A6B9-49FB-A0DF-681B0461ADC0}">
      <dgm:prSet/>
      <dgm:spPr/>
      <dgm:t>
        <a:bodyPr/>
        <a:lstStyle/>
        <a:p>
          <a:endParaRPr lang="en-US" sz="2000"/>
        </a:p>
      </dgm:t>
    </dgm:pt>
    <dgm:pt modelId="{49276B53-B05A-4D80-8E3F-FF60D16A3D2A}" type="sibTrans" cxnId="{AAD10D68-A6B9-49FB-A0DF-681B0461ADC0}">
      <dgm:prSet/>
      <dgm:spPr/>
      <dgm:t>
        <a:bodyPr/>
        <a:lstStyle/>
        <a:p>
          <a:endParaRPr lang="en-US" sz="2000"/>
        </a:p>
      </dgm:t>
    </dgm:pt>
    <dgm:pt modelId="{EA1CB504-CF1C-4C87-8941-3E4C43493071}">
      <dgm:prSet custT="1"/>
      <dgm:spPr>
        <a:solidFill>
          <a:srgbClr val="D4AC2A"/>
        </a:solidFill>
      </dgm:spPr>
      <dgm:t>
        <a:bodyPr/>
        <a:lstStyle/>
        <a:p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X, </a:t>
          </a:r>
          <a:r>
            <a:rPr lang="en-US" sz="18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Definitions</a:t>
          </a:r>
          <a:r>
            <a:rPr lang="en-US" sz="1800" b="1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600" b="1" dirty="0">
            <a:effectLst/>
            <a:latin typeface="Blue Highway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6EC235-6D70-48D8-BCC4-5FFBCC713A84}" type="parTrans" cxnId="{3C865647-769E-4FBD-B06C-64268E02CFCE}">
      <dgm:prSet/>
      <dgm:spPr/>
      <dgm:t>
        <a:bodyPr/>
        <a:lstStyle/>
        <a:p>
          <a:endParaRPr lang="en-US" sz="2000"/>
        </a:p>
      </dgm:t>
    </dgm:pt>
    <dgm:pt modelId="{A8456262-A40A-45BD-B53B-C6B3C0B7FEC3}" type="sibTrans" cxnId="{3C865647-769E-4FBD-B06C-64268E02CFCE}">
      <dgm:prSet/>
      <dgm:spPr/>
      <dgm:t>
        <a:bodyPr/>
        <a:lstStyle/>
        <a:p>
          <a:endParaRPr lang="en-US" sz="2000"/>
        </a:p>
      </dgm:t>
    </dgm:pt>
    <dgm:pt modelId="{E8FE06F7-87BD-4461-AE23-77B0E837AB67}" type="pres">
      <dgm:prSet presAssocID="{CA4D751D-890B-4839-A6BF-3CA3092D6296}" presName="linear" presStyleCnt="0">
        <dgm:presLayoutVars>
          <dgm:animLvl val="lvl"/>
          <dgm:resizeHandles val="exact"/>
        </dgm:presLayoutVars>
      </dgm:prSet>
      <dgm:spPr/>
    </dgm:pt>
    <dgm:pt modelId="{84C7AF70-A45E-4480-BE82-6D339B214D4C}" type="pres">
      <dgm:prSet presAssocID="{880A14F1-DAE7-4167-B165-EF14038AAFE9}" presName="parentText" presStyleLbl="node1" presStyleIdx="0" presStyleCnt="10" custLinFactNeighborY="-12455">
        <dgm:presLayoutVars>
          <dgm:chMax val="0"/>
          <dgm:bulletEnabled val="1"/>
        </dgm:presLayoutVars>
      </dgm:prSet>
      <dgm:spPr/>
    </dgm:pt>
    <dgm:pt modelId="{1367FAEF-2082-4A07-81E6-FD9C0C6CF30F}" type="pres">
      <dgm:prSet presAssocID="{8539CC57-6D81-4ECF-BA99-B77B750465C6}" presName="spacer" presStyleCnt="0"/>
      <dgm:spPr/>
    </dgm:pt>
    <dgm:pt modelId="{FE277047-CA7B-41E1-A0F9-2009916D4B9A}" type="pres">
      <dgm:prSet presAssocID="{352890D5-43FA-4CC0-A949-4BA671C78B21}" presName="parentText" presStyleLbl="node1" presStyleIdx="1" presStyleCnt="10" custScaleY="102445">
        <dgm:presLayoutVars>
          <dgm:chMax val="0"/>
          <dgm:bulletEnabled val="1"/>
        </dgm:presLayoutVars>
      </dgm:prSet>
      <dgm:spPr/>
    </dgm:pt>
    <dgm:pt modelId="{A78E4856-6EC0-4BC5-AFDB-B162922D97A9}" type="pres">
      <dgm:prSet presAssocID="{D3C6C7B3-6B49-4F2A-AC88-F1D9ADC0A497}" presName="spacer" presStyleCnt="0"/>
      <dgm:spPr/>
    </dgm:pt>
    <dgm:pt modelId="{721E3B2E-64FE-4111-B51C-D7B93A42D49E}" type="pres">
      <dgm:prSet presAssocID="{A3384DA8-734A-4670-8659-965773FDCCD6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61F8DF80-1A01-428B-94F5-7112D11595DB}" type="pres">
      <dgm:prSet presAssocID="{D970E38C-B64B-4092-B412-04AF6AE3A4D4}" presName="spacer" presStyleCnt="0"/>
      <dgm:spPr/>
    </dgm:pt>
    <dgm:pt modelId="{C1F86E6C-15C0-42F4-B618-A31C9DD20D19}" type="pres">
      <dgm:prSet presAssocID="{C9807D8A-0AD8-4FF7-B608-83FA829202BC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495F6E08-BFF6-4F3E-B3AE-A9DCFF9A363C}" type="pres">
      <dgm:prSet presAssocID="{A992F83D-14F2-40C3-AADA-36C52734DE3A}" presName="spacer" presStyleCnt="0"/>
      <dgm:spPr/>
    </dgm:pt>
    <dgm:pt modelId="{A593A5F1-D300-439C-9829-435B5972EBE3}" type="pres">
      <dgm:prSet presAssocID="{E9B96E8F-4F14-4110-B864-CDC8F9576794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40D52EC2-7F80-472F-8CB7-C789BF8AF3E7}" type="pres">
      <dgm:prSet presAssocID="{47AB652E-6BEE-4BBC-84DC-A8C20CA108DA}" presName="spacer" presStyleCnt="0"/>
      <dgm:spPr/>
    </dgm:pt>
    <dgm:pt modelId="{9757B0B8-68A0-4738-998D-6BF1F0C0A408}" type="pres">
      <dgm:prSet presAssocID="{EEC82315-BA80-453B-AD40-387D83F49731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6CADE882-2E0E-4928-A834-34DD1939518E}" type="pres">
      <dgm:prSet presAssocID="{D665810A-B58A-44D6-A472-D23EBA725F3E}" presName="spacer" presStyleCnt="0"/>
      <dgm:spPr/>
    </dgm:pt>
    <dgm:pt modelId="{1CDD0720-2C08-4CFF-9640-4CF27EE4974C}" type="pres">
      <dgm:prSet presAssocID="{B3BD7578-8881-4C2C-8F22-7EED81FFFAC8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16C1C2DF-2D74-4342-A872-EFC7F2980E7E}" type="pres">
      <dgm:prSet presAssocID="{0298B6F7-DD98-4A63-91FA-4566C13C94E0}" presName="spacer" presStyleCnt="0"/>
      <dgm:spPr/>
    </dgm:pt>
    <dgm:pt modelId="{81A1B4AE-E4B0-487D-8C3A-D7A4C5A9D437}" type="pres">
      <dgm:prSet presAssocID="{28E5F5C8-8399-45DE-B33A-9C42DD190FCE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1F6E212B-D3FA-4E09-8133-2E24429D074E}" type="pres">
      <dgm:prSet presAssocID="{58805EF2-1D78-4B7D-89A9-E730004E080B}" presName="spacer" presStyleCnt="0"/>
      <dgm:spPr/>
    </dgm:pt>
    <dgm:pt modelId="{9BBF3D70-2F71-43E6-9E35-637497BDC93C}" type="pres">
      <dgm:prSet presAssocID="{3F9B0C8B-FFCF-4D93-AB78-4B47A6F288DF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31173BB7-F215-451B-98C4-A2C89A8DA004}" type="pres">
      <dgm:prSet presAssocID="{49276B53-B05A-4D80-8E3F-FF60D16A3D2A}" presName="spacer" presStyleCnt="0"/>
      <dgm:spPr/>
    </dgm:pt>
    <dgm:pt modelId="{99147368-B457-4701-A4D4-79580ABC2175}" type="pres">
      <dgm:prSet presAssocID="{EA1CB504-CF1C-4C87-8941-3E4C43493071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92302D04-CDEF-4F0B-B767-3FD463CDF1DE}" type="presOf" srcId="{3F9B0C8B-FFCF-4D93-AB78-4B47A6F288DF}" destId="{9BBF3D70-2F71-43E6-9E35-637497BDC93C}" srcOrd="0" destOrd="0" presId="urn:microsoft.com/office/officeart/2005/8/layout/vList2"/>
    <dgm:cxn modelId="{CD467F14-6B8D-4A7E-AE88-CACED81C1292}" srcId="{CA4D751D-890B-4839-A6BF-3CA3092D6296}" destId="{B3BD7578-8881-4C2C-8F22-7EED81FFFAC8}" srcOrd="6" destOrd="0" parTransId="{7AD508A8-4DDC-4AA5-98CD-D0DD619D6569}" sibTransId="{0298B6F7-DD98-4A63-91FA-4566C13C94E0}"/>
    <dgm:cxn modelId="{CDA98C14-2327-49DE-8F3F-99E93A5D4C9E}" type="presOf" srcId="{EEC82315-BA80-453B-AD40-387D83F49731}" destId="{9757B0B8-68A0-4738-998D-6BF1F0C0A408}" srcOrd="0" destOrd="0" presId="urn:microsoft.com/office/officeart/2005/8/layout/vList2"/>
    <dgm:cxn modelId="{BADCF115-053C-4A79-BDDC-DA43997BB492}" type="presOf" srcId="{B3BD7578-8881-4C2C-8F22-7EED81FFFAC8}" destId="{1CDD0720-2C08-4CFF-9640-4CF27EE4974C}" srcOrd="0" destOrd="0" presId="urn:microsoft.com/office/officeart/2005/8/layout/vList2"/>
    <dgm:cxn modelId="{74FDB71C-1767-4473-9A59-86EAD9F98B2F}" type="presOf" srcId="{CA4D751D-890B-4839-A6BF-3CA3092D6296}" destId="{E8FE06F7-87BD-4461-AE23-77B0E837AB67}" srcOrd="0" destOrd="0" presId="urn:microsoft.com/office/officeart/2005/8/layout/vList2"/>
    <dgm:cxn modelId="{BA63DB1E-C4C9-4134-ADB7-6EBC6A371400}" type="presOf" srcId="{A3384DA8-734A-4670-8659-965773FDCCD6}" destId="{721E3B2E-64FE-4111-B51C-D7B93A42D49E}" srcOrd="0" destOrd="0" presId="urn:microsoft.com/office/officeart/2005/8/layout/vList2"/>
    <dgm:cxn modelId="{BF0CAF35-6E92-4C7E-85EC-AA8053925AE9}" srcId="{CA4D751D-890B-4839-A6BF-3CA3092D6296}" destId="{28E5F5C8-8399-45DE-B33A-9C42DD190FCE}" srcOrd="7" destOrd="0" parTransId="{C7A3043C-0853-463E-9568-E7199A0A3DF1}" sibTransId="{58805EF2-1D78-4B7D-89A9-E730004E080B}"/>
    <dgm:cxn modelId="{3C865647-769E-4FBD-B06C-64268E02CFCE}" srcId="{CA4D751D-890B-4839-A6BF-3CA3092D6296}" destId="{EA1CB504-CF1C-4C87-8941-3E4C43493071}" srcOrd="9" destOrd="0" parTransId="{5B6EC235-6D70-48D8-BCC4-5FFBCC713A84}" sibTransId="{A8456262-A40A-45BD-B53B-C6B3C0B7FEC3}"/>
    <dgm:cxn modelId="{AAD10D68-A6B9-49FB-A0DF-681B0461ADC0}" srcId="{CA4D751D-890B-4839-A6BF-3CA3092D6296}" destId="{3F9B0C8B-FFCF-4D93-AB78-4B47A6F288DF}" srcOrd="8" destOrd="0" parTransId="{0FBD74CC-7685-47EB-AD78-9261B913815C}" sibTransId="{49276B53-B05A-4D80-8E3F-FF60D16A3D2A}"/>
    <dgm:cxn modelId="{B938A149-5C83-4297-A443-9C321CC35AB9}" type="presOf" srcId="{352890D5-43FA-4CC0-A949-4BA671C78B21}" destId="{FE277047-CA7B-41E1-A0F9-2009916D4B9A}" srcOrd="0" destOrd="0" presId="urn:microsoft.com/office/officeart/2005/8/layout/vList2"/>
    <dgm:cxn modelId="{E4B8627E-45EC-4972-99B3-DB511C464EBD}" type="presOf" srcId="{E9B96E8F-4F14-4110-B864-CDC8F9576794}" destId="{A593A5F1-D300-439C-9829-435B5972EBE3}" srcOrd="0" destOrd="0" presId="urn:microsoft.com/office/officeart/2005/8/layout/vList2"/>
    <dgm:cxn modelId="{32F2B485-4E75-4979-B580-DB8D587D1F44}" type="presOf" srcId="{EA1CB504-CF1C-4C87-8941-3E4C43493071}" destId="{99147368-B457-4701-A4D4-79580ABC2175}" srcOrd="0" destOrd="0" presId="urn:microsoft.com/office/officeart/2005/8/layout/vList2"/>
    <dgm:cxn modelId="{B719DA92-2A81-462B-870B-59AA245612F5}" srcId="{CA4D751D-890B-4839-A6BF-3CA3092D6296}" destId="{EEC82315-BA80-453B-AD40-387D83F49731}" srcOrd="5" destOrd="0" parTransId="{60F7DFFE-80EB-4402-8E2C-656D44B282FC}" sibTransId="{D665810A-B58A-44D6-A472-D23EBA725F3E}"/>
    <dgm:cxn modelId="{9BFC64C8-ACCB-43DC-B651-805295CFC0D1}" type="presOf" srcId="{28E5F5C8-8399-45DE-B33A-9C42DD190FCE}" destId="{81A1B4AE-E4B0-487D-8C3A-D7A4C5A9D437}" srcOrd="0" destOrd="0" presId="urn:microsoft.com/office/officeart/2005/8/layout/vList2"/>
    <dgm:cxn modelId="{C6F3AAD4-EC3D-446C-9D55-E787786F9829}" srcId="{CA4D751D-890B-4839-A6BF-3CA3092D6296}" destId="{E9B96E8F-4F14-4110-B864-CDC8F9576794}" srcOrd="4" destOrd="0" parTransId="{19AA369A-E729-4016-ACFF-99F4A72A50ED}" sibTransId="{47AB652E-6BEE-4BBC-84DC-A8C20CA108DA}"/>
    <dgm:cxn modelId="{982A42DD-82FF-4357-B755-14482EF529F1}" type="presOf" srcId="{880A14F1-DAE7-4167-B165-EF14038AAFE9}" destId="{84C7AF70-A45E-4480-BE82-6D339B214D4C}" srcOrd="0" destOrd="0" presId="urn:microsoft.com/office/officeart/2005/8/layout/vList2"/>
    <dgm:cxn modelId="{95E9A1DD-7F3D-45AF-A541-AE66C4C54A5B}" srcId="{CA4D751D-890B-4839-A6BF-3CA3092D6296}" destId="{352890D5-43FA-4CC0-A949-4BA671C78B21}" srcOrd="1" destOrd="0" parTransId="{6E8F91BB-25AA-4790-A81B-6A5698687090}" sibTransId="{D3C6C7B3-6B49-4F2A-AC88-F1D9ADC0A497}"/>
    <dgm:cxn modelId="{9DF43EE7-A18A-4143-BFE4-9AC92DA30780}" type="presOf" srcId="{C9807D8A-0AD8-4FF7-B608-83FA829202BC}" destId="{C1F86E6C-15C0-42F4-B618-A31C9DD20D19}" srcOrd="0" destOrd="0" presId="urn:microsoft.com/office/officeart/2005/8/layout/vList2"/>
    <dgm:cxn modelId="{250067EA-D45B-4447-B635-9CAAE2727747}" srcId="{CA4D751D-890B-4839-A6BF-3CA3092D6296}" destId="{A3384DA8-734A-4670-8659-965773FDCCD6}" srcOrd="2" destOrd="0" parTransId="{D04EF9AD-CD7C-4F4B-ACC2-E9EB80F8B2E8}" sibTransId="{D970E38C-B64B-4092-B412-04AF6AE3A4D4}"/>
    <dgm:cxn modelId="{77A0E9F6-3832-41EB-BCE6-1441CF8BB388}" srcId="{CA4D751D-890B-4839-A6BF-3CA3092D6296}" destId="{C9807D8A-0AD8-4FF7-B608-83FA829202BC}" srcOrd="3" destOrd="0" parTransId="{B0700D0F-116E-43CC-9B29-C3D01F0B199B}" sibTransId="{A992F83D-14F2-40C3-AADA-36C52734DE3A}"/>
    <dgm:cxn modelId="{111FEFFE-F9DA-49AE-A177-1FD0709909DD}" srcId="{CA4D751D-890B-4839-A6BF-3CA3092D6296}" destId="{880A14F1-DAE7-4167-B165-EF14038AAFE9}" srcOrd="0" destOrd="0" parTransId="{2941BD4D-5083-434E-93B0-5D2787D21C52}" sibTransId="{8539CC57-6D81-4ECF-BA99-B77B750465C6}"/>
    <dgm:cxn modelId="{DCD0A243-E894-45F5-AB6C-2DFB50CCB628}" type="presParOf" srcId="{E8FE06F7-87BD-4461-AE23-77B0E837AB67}" destId="{84C7AF70-A45E-4480-BE82-6D339B214D4C}" srcOrd="0" destOrd="0" presId="urn:microsoft.com/office/officeart/2005/8/layout/vList2"/>
    <dgm:cxn modelId="{16A0B0FF-9F26-4F6F-A672-626957FA023A}" type="presParOf" srcId="{E8FE06F7-87BD-4461-AE23-77B0E837AB67}" destId="{1367FAEF-2082-4A07-81E6-FD9C0C6CF30F}" srcOrd="1" destOrd="0" presId="urn:microsoft.com/office/officeart/2005/8/layout/vList2"/>
    <dgm:cxn modelId="{E15C386E-147C-4103-BE1E-ACB09C143962}" type="presParOf" srcId="{E8FE06F7-87BD-4461-AE23-77B0E837AB67}" destId="{FE277047-CA7B-41E1-A0F9-2009916D4B9A}" srcOrd="2" destOrd="0" presId="urn:microsoft.com/office/officeart/2005/8/layout/vList2"/>
    <dgm:cxn modelId="{72B03B54-22D4-4183-8602-0216495A08CB}" type="presParOf" srcId="{E8FE06F7-87BD-4461-AE23-77B0E837AB67}" destId="{A78E4856-6EC0-4BC5-AFDB-B162922D97A9}" srcOrd="3" destOrd="0" presId="urn:microsoft.com/office/officeart/2005/8/layout/vList2"/>
    <dgm:cxn modelId="{8B01D5CC-439A-4D47-97EF-C582864C60A4}" type="presParOf" srcId="{E8FE06F7-87BD-4461-AE23-77B0E837AB67}" destId="{721E3B2E-64FE-4111-B51C-D7B93A42D49E}" srcOrd="4" destOrd="0" presId="urn:microsoft.com/office/officeart/2005/8/layout/vList2"/>
    <dgm:cxn modelId="{A085FD37-4197-4E56-9788-D0375BD84FC5}" type="presParOf" srcId="{E8FE06F7-87BD-4461-AE23-77B0E837AB67}" destId="{61F8DF80-1A01-428B-94F5-7112D11595DB}" srcOrd="5" destOrd="0" presId="urn:microsoft.com/office/officeart/2005/8/layout/vList2"/>
    <dgm:cxn modelId="{030171F6-00CB-4A71-B992-3793840D125B}" type="presParOf" srcId="{E8FE06F7-87BD-4461-AE23-77B0E837AB67}" destId="{C1F86E6C-15C0-42F4-B618-A31C9DD20D19}" srcOrd="6" destOrd="0" presId="urn:microsoft.com/office/officeart/2005/8/layout/vList2"/>
    <dgm:cxn modelId="{679FBC15-E542-49E0-B8A1-E8D3422FFDCF}" type="presParOf" srcId="{E8FE06F7-87BD-4461-AE23-77B0E837AB67}" destId="{495F6E08-BFF6-4F3E-B3AE-A9DCFF9A363C}" srcOrd="7" destOrd="0" presId="urn:microsoft.com/office/officeart/2005/8/layout/vList2"/>
    <dgm:cxn modelId="{1DAB758F-2411-48A4-99CA-BC06D2EF6763}" type="presParOf" srcId="{E8FE06F7-87BD-4461-AE23-77B0E837AB67}" destId="{A593A5F1-D300-439C-9829-435B5972EBE3}" srcOrd="8" destOrd="0" presId="urn:microsoft.com/office/officeart/2005/8/layout/vList2"/>
    <dgm:cxn modelId="{878CE420-0F9E-4FA8-9A3F-3BCEDB1F0C4E}" type="presParOf" srcId="{E8FE06F7-87BD-4461-AE23-77B0E837AB67}" destId="{40D52EC2-7F80-472F-8CB7-C789BF8AF3E7}" srcOrd="9" destOrd="0" presId="urn:microsoft.com/office/officeart/2005/8/layout/vList2"/>
    <dgm:cxn modelId="{4B820D3F-5F08-4595-BB46-B837CC5A4AEB}" type="presParOf" srcId="{E8FE06F7-87BD-4461-AE23-77B0E837AB67}" destId="{9757B0B8-68A0-4738-998D-6BF1F0C0A408}" srcOrd="10" destOrd="0" presId="urn:microsoft.com/office/officeart/2005/8/layout/vList2"/>
    <dgm:cxn modelId="{74FAFDBB-F01F-4805-93E4-667B509F0DB0}" type="presParOf" srcId="{E8FE06F7-87BD-4461-AE23-77B0E837AB67}" destId="{6CADE882-2E0E-4928-A834-34DD1939518E}" srcOrd="11" destOrd="0" presId="urn:microsoft.com/office/officeart/2005/8/layout/vList2"/>
    <dgm:cxn modelId="{1C871319-7A4D-4A29-875A-1D447C37171C}" type="presParOf" srcId="{E8FE06F7-87BD-4461-AE23-77B0E837AB67}" destId="{1CDD0720-2C08-4CFF-9640-4CF27EE4974C}" srcOrd="12" destOrd="0" presId="urn:microsoft.com/office/officeart/2005/8/layout/vList2"/>
    <dgm:cxn modelId="{F9A40014-0563-4019-BD21-2A69E7B981D6}" type="presParOf" srcId="{E8FE06F7-87BD-4461-AE23-77B0E837AB67}" destId="{16C1C2DF-2D74-4342-A872-EFC7F2980E7E}" srcOrd="13" destOrd="0" presId="urn:microsoft.com/office/officeart/2005/8/layout/vList2"/>
    <dgm:cxn modelId="{953ABFAA-4B85-464B-852A-50DAEFB92F21}" type="presParOf" srcId="{E8FE06F7-87BD-4461-AE23-77B0E837AB67}" destId="{81A1B4AE-E4B0-487D-8C3A-D7A4C5A9D437}" srcOrd="14" destOrd="0" presId="urn:microsoft.com/office/officeart/2005/8/layout/vList2"/>
    <dgm:cxn modelId="{5929FA3E-918B-4E74-B8D6-E4896DCD76CB}" type="presParOf" srcId="{E8FE06F7-87BD-4461-AE23-77B0E837AB67}" destId="{1F6E212B-D3FA-4E09-8133-2E24429D074E}" srcOrd="15" destOrd="0" presId="urn:microsoft.com/office/officeart/2005/8/layout/vList2"/>
    <dgm:cxn modelId="{7408F63C-E498-4E15-8F84-0E07555A51E8}" type="presParOf" srcId="{E8FE06F7-87BD-4461-AE23-77B0E837AB67}" destId="{9BBF3D70-2F71-43E6-9E35-637497BDC93C}" srcOrd="16" destOrd="0" presId="urn:microsoft.com/office/officeart/2005/8/layout/vList2"/>
    <dgm:cxn modelId="{26CC543F-FB2F-441F-8439-2901EDC8ECA2}" type="presParOf" srcId="{E8FE06F7-87BD-4461-AE23-77B0E837AB67}" destId="{31173BB7-F215-451B-98C4-A2C89A8DA004}" srcOrd="17" destOrd="0" presId="urn:microsoft.com/office/officeart/2005/8/layout/vList2"/>
    <dgm:cxn modelId="{9C5BF453-8607-466B-B831-C72A2963570F}" type="presParOf" srcId="{E8FE06F7-87BD-4461-AE23-77B0E837AB67}" destId="{99147368-B457-4701-A4D4-79580ABC2175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96822D-1B18-4B93-8E78-B7E3DA0AAAFD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F029366-3253-468A-9999-34FBFC4487A8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Content</a:t>
          </a:r>
        </a:p>
      </dgm:t>
    </dgm:pt>
    <dgm:pt modelId="{A5E4606C-40B3-444A-95B2-582B2D7EFE00}" type="parTrans" cxnId="{63160F93-68D0-4031-89CA-C811EC82C80B}">
      <dgm:prSet/>
      <dgm:spPr/>
      <dgm:t>
        <a:bodyPr/>
        <a:lstStyle/>
        <a:p>
          <a:endParaRPr lang="en-US"/>
        </a:p>
      </dgm:t>
    </dgm:pt>
    <dgm:pt modelId="{7DF6D28F-F454-4BE1-886A-1F61B68279D1}" type="sibTrans" cxnId="{63160F93-68D0-4031-89CA-C811EC82C80B}">
      <dgm:prSet/>
      <dgm:spPr/>
      <dgm:t>
        <a:bodyPr/>
        <a:lstStyle/>
        <a:p>
          <a:endParaRPr lang="en-US"/>
        </a:p>
      </dgm:t>
    </dgm:pt>
    <dgm:pt modelId="{D8F6CE33-3774-4367-A748-23569D3222E9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</a:t>
          </a:r>
        </a:p>
      </dgm:t>
    </dgm:pt>
    <dgm:pt modelId="{8EDA6D50-1B2C-4D93-86EE-885A6EF624B4}" type="parTrans" cxnId="{CE0FE2B1-C517-4AEA-9CC2-B948BE90F790}">
      <dgm:prSet/>
      <dgm:spPr/>
      <dgm:t>
        <a:bodyPr/>
        <a:lstStyle/>
        <a:p>
          <a:endParaRPr lang="en-US"/>
        </a:p>
      </dgm:t>
    </dgm:pt>
    <dgm:pt modelId="{7E2C274B-AB0E-4239-8CA8-0BDE2AF7A036}" type="sibTrans" cxnId="{CE0FE2B1-C517-4AEA-9CC2-B948BE90F790}">
      <dgm:prSet/>
      <dgm:spPr/>
      <dgm:t>
        <a:bodyPr/>
        <a:lstStyle/>
        <a:p>
          <a:endParaRPr lang="en-US"/>
        </a:p>
      </dgm:t>
    </dgm:pt>
    <dgm:pt modelId="{091DB58C-04CF-4DCF-B191-126DF83B9658}">
      <dgm:prSet phldrT="[Text]"/>
      <dgm:spPr/>
      <dgm:t>
        <a:bodyPr/>
        <a:lstStyle/>
        <a:p>
          <a:pPr>
            <a:buNone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Review of the Purpose of the Code. </a:t>
          </a:r>
        </a:p>
      </dgm:t>
    </dgm:pt>
    <dgm:pt modelId="{41941B3D-EC1B-483E-8A9A-B5A42C323046}" type="parTrans" cxnId="{7BE4C9CF-B1FD-4E07-A29F-F19C19201F1D}">
      <dgm:prSet/>
      <dgm:spPr/>
      <dgm:t>
        <a:bodyPr/>
        <a:lstStyle/>
        <a:p>
          <a:endParaRPr lang="en-US"/>
        </a:p>
      </dgm:t>
    </dgm:pt>
    <dgm:pt modelId="{3E8858F7-D1E9-478B-9DC2-3DF1957325E7}" type="sibTrans" cxnId="{7BE4C9CF-B1FD-4E07-A29F-F19C19201F1D}">
      <dgm:prSet/>
      <dgm:spPr/>
      <dgm:t>
        <a:bodyPr/>
        <a:lstStyle/>
        <a:p>
          <a:endParaRPr lang="en-US"/>
        </a:p>
      </dgm:t>
    </dgm:pt>
    <dgm:pt modelId="{41323A6F-57C8-4A52-9A2D-F5FB23566DB0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Changes</a:t>
          </a:r>
        </a:p>
      </dgm:t>
    </dgm:pt>
    <dgm:pt modelId="{9EC1E892-ED30-4044-9470-454CC743B721}" type="parTrans" cxnId="{D2AC6612-B84D-428A-875C-9DBD27B19899}">
      <dgm:prSet/>
      <dgm:spPr/>
      <dgm:t>
        <a:bodyPr/>
        <a:lstStyle/>
        <a:p>
          <a:endParaRPr lang="en-US"/>
        </a:p>
      </dgm:t>
    </dgm:pt>
    <dgm:pt modelId="{5CA26D27-930F-429E-B689-6A057B0EDB45}" type="sibTrans" cxnId="{D2AC6612-B84D-428A-875C-9DBD27B19899}">
      <dgm:prSet/>
      <dgm:spPr/>
      <dgm:t>
        <a:bodyPr/>
        <a:lstStyle/>
        <a:p>
          <a:endParaRPr lang="en-US"/>
        </a:p>
      </dgm:t>
    </dgm:pt>
    <dgm:pt modelId="{BA9E7750-7FD1-4770-AA0E-79754E65B1F3}">
      <dgm:prSet phldrT="[Text]"/>
      <dgm:spPr/>
      <dgm:t>
        <a:bodyPr/>
        <a:lstStyle/>
        <a:p>
          <a:pPr marL="0" indent="0">
            <a:buNone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Added a Consistency with Adopted Plans section. Move Vested Development Rights to Procedures.</a:t>
          </a:r>
        </a:p>
      </dgm:t>
    </dgm:pt>
    <dgm:pt modelId="{465168AA-3CA5-4F1B-BC47-6B3015C33C47}" type="parTrans" cxnId="{49800280-CFFA-475C-A83B-29F450BB172D}">
      <dgm:prSet/>
      <dgm:spPr/>
      <dgm:t>
        <a:bodyPr/>
        <a:lstStyle/>
        <a:p>
          <a:endParaRPr lang="en-US"/>
        </a:p>
      </dgm:t>
    </dgm:pt>
    <dgm:pt modelId="{C3131BEE-CCBD-4E9F-888E-CD9FB32C0191}" type="sibTrans" cxnId="{49800280-CFFA-475C-A83B-29F450BB172D}">
      <dgm:prSet/>
      <dgm:spPr/>
      <dgm:t>
        <a:bodyPr/>
        <a:lstStyle/>
        <a:p>
          <a:endParaRPr lang="en-US"/>
        </a:p>
      </dgm:t>
    </dgm:pt>
    <dgm:pt modelId="{02433A1C-AA3B-48DC-A235-2D930EFE473F}">
      <dgm:prSet phldrT="[Text]"/>
      <dgm:spPr/>
      <dgm:t>
        <a:bodyPr/>
        <a:lstStyle/>
        <a:p>
          <a:pPr marL="0" indent="0">
            <a:buNone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Contains the legal requirements for the Ordinance and provides the authority, purpose, effective date, and transitional provisions.</a:t>
          </a:r>
        </a:p>
      </dgm:t>
    </dgm:pt>
    <dgm:pt modelId="{4B609F3F-CCD2-4C0C-83F0-62A536B6089E}" type="sibTrans" cxnId="{7AEAA79E-A1EF-4CDB-8C54-6940E92B4FC7}">
      <dgm:prSet/>
      <dgm:spPr/>
      <dgm:t>
        <a:bodyPr/>
        <a:lstStyle/>
        <a:p>
          <a:endParaRPr lang="en-US"/>
        </a:p>
      </dgm:t>
    </dgm:pt>
    <dgm:pt modelId="{448BDE64-2428-4D8C-842D-93E1A4CC25DB}" type="parTrans" cxnId="{7AEAA79E-A1EF-4CDB-8C54-6940E92B4FC7}">
      <dgm:prSet/>
      <dgm:spPr/>
      <dgm:t>
        <a:bodyPr/>
        <a:lstStyle/>
        <a:p>
          <a:endParaRPr lang="en-US"/>
        </a:p>
      </dgm:t>
    </dgm:pt>
    <dgm:pt modelId="{0ED4D057-8DF3-4F0D-9BF0-316991A009F2}" type="pres">
      <dgm:prSet presAssocID="{A496822D-1B18-4B93-8E78-B7E3DA0AAAFD}" presName="linear" presStyleCnt="0">
        <dgm:presLayoutVars>
          <dgm:dir/>
          <dgm:animLvl val="lvl"/>
          <dgm:resizeHandles val="exact"/>
        </dgm:presLayoutVars>
      </dgm:prSet>
      <dgm:spPr/>
    </dgm:pt>
    <dgm:pt modelId="{C52436E9-204E-47FE-BCE9-0547A815B8AE}" type="pres">
      <dgm:prSet presAssocID="{9F029366-3253-468A-9999-34FBFC4487A8}" presName="parentLin" presStyleCnt="0"/>
      <dgm:spPr/>
    </dgm:pt>
    <dgm:pt modelId="{986980AB-E0C8-44E9-ACFF-B7DAA9FDB0E0}" type="pres">
      <dgm:prSet presAssocID="{9F029366-3253-468A-9999-34FBFC4487A8}" presName="parentLeftMargin" presStyleLbl="node1" presStyleIdx="0" presStyleCnt="3"/>
      <dgm:spPr/>
    </dgm:pt>
    <dgm:pt modelId="{895F284C-0EE9-4F84-9EDF-06C071553241}" type="pres">
      <dgm:prSet presAssocID="{9F029366-3253-468A-9999-34FBFC4487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3B467D-A71E-459E-BA4A-3686B93E1A3A}" type="pres">
      <dgm:prSet presAssocID="{9F029366-3253-468A-9999-34FBFC4487A8}" presName="negativeSpace" presStyleCnt="0"/>
      <dgm:spPr/>
    </dgm:pt>
    <dgm:pt modelId="{B90217FB-03AB-43A5-80E1-C4F08D5F19F1}" type="pres">
      <dgm:prSet presAssocID="{9F029366-3253-468A-9999-34FBFC4487A8}" presName="childText" presStyleLbl="conFgAcc1" presStyleIdx="0" presStyleCnt="3">
        <dgm:presLayoutVars>
          <dgm:bulletEnabled val="1"/>
        </dgm:presLayoutVars>
      </dgm:prSet>
      <dgm:spPr/>
    </dgm:pt>
    <dgm:pt modelId="{D3BC98E1-D0BC-4349-90A4-273C8F88DB8C}" type="pres">
      <dgm:prSet presAssocID="{7DF6D28F-F454-4BE1-886A-1F61B68279D1}" presName="spaceBetweenRectangles" presStyleCnt="0"/>
      <dgm:spPr/>
    </dgm:pt>
    <dgm:pt modelId="{7DBE3814-3C29-4064-B129-1BA8D43CFB42}" type="pres">
      <dgm:prSet presAssocID="{D8F6CE33-3774-4367-A748-23569D3222E9}" presName="parentLin" presStyleCnt="0"/>
      <dgm:spPr/>
    </dgm:pt>
    <dgm:pt modelId="{7E945D69-901F-4C42-9002-7586E479070F}" type="pres">
      <dgm:prSet presAssocID="{D8F6CE33-3774-4367-A748-23569D3222E9}" presName="parentLeftMargin" presStyleLbl="node1" presStyleIdx="0" presStyleCnt="3"/>
      <dgm:spPr/>
    </dgm:pt>
    <dgm:pt modelId="{901C82D8-A938-4131-AC25-601E3D1096E7}" type="pres">
      <dgm:prSet presAssocID="{D8F6CE33-3774-4367-A748-23569D3222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8B699C4-06D4-4CEB-AA5A-4FF46FD9ADE6}" type="pres">
      <dgm:prSet presAssocID="{D8F6CE33-3774-4367-A748-23569D3222E9}" presName="negativeSpace" presStyleCnt="0"/>
      <dgm:spPr/>
    </dgm:pt>
    <dgm:pt modelId="{FE76C000-FA4A-4602-AA52-6FBBBDF77F77}" type="pres">
      <dgm:prSet presAssocID="{D8F6CE33-3774-4367-A748-23569D3222E9}" presName="childText" presStyleLbl="conFgAcc1" presStyleIdx="1" presStyleCnt="3" custLinFactNeighborX="-1610" custLinFactNeighborY="8488">
        <dgm:presLayoutVars>
          <dgm:bulletEnabled val="1"/>
        </dgm:presLayoutVars>
      </dgm:prSet>
      <dgm:spPr/>
    </dgm:pt>
    <dgm:pt modelId="{F03F11DC-80E0-4B0F-BB78-87137E8991BE}" type="pres">
      <dgm:prSet presAssocID="{7E2C274B-AB0E-4239-8CA8-0BDE2AF7A036}" presName="spaceBetweenRectangles" presStyleCnt="0"/>
      <dgm:spPr/>
    </dgm:pt>
    <dgm:pt modelId="{8A7C2B60-B65A-495E-82D6-3204E1E1F4F9}" type="pres">
      <dgm:prSet presAssocID="{41323A6F-57C8-4A52-9A2D-F5FB23566DB0}" presName="parentLin" presStyleCnt="0"/>
      <dgm:spPr/>
    </dgm:pt>
    <dgm:pt modelId="{F9EA5D0B-16B4-40A3-A676-1820364ECE0A}" type="pres">
      <dgm:prSet presAssocID="{41323A6F-57C8-4A52-9A2D-F5FB23566DB0}" presName="parentLeftMargin" presStyleLbl="node1" presStyleIdx="1" presStyleCnt="3"/>
      <dgm:spPr/>
    </dgm:pt>
    <dgm:pt modelId="{357C9895-DFE7-41CD-A25B-5E78ED696A98}" type="pres">
      <dgm:prSet presAssocID="{41323A6F-57C8-4A52-9A2D-F5FB23566DB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0252A9F-FEAB-4309-A33A-43836FEA70BC}" type="pres">
      <dgm:prSet presAssocID="{41323A6F-57C8-4A52-9A2D-F5FB23566DB0}" presName="negativeSpace" presStyleCnt="0"/>
      <dgm:spPr/>
    </dgm:pt>
    <dgm:pt modelId="{7F1D5B09-FF7F-49C6-A13B-C356BE6E7C52}" type="pres">
      <dgm:prSet presAssocID="{41323A6F-57C8-4A52-9A2D-F5FB23566DB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2AC6612-B84D-428A-875C-9DBD27B19899}" srcId="{A496822D-1B18-4B93-8E78-B7E3DA0AAAFD}" destId="{41323A6F-57C8-4A52-9A2D-F5FB23566DB0}" srcOrd="2" destOrd="0" parTransId="{9EC1E892-ED30-4044-9470-454CC743B721}" sibTransId="{5CA26D27-930F-429E-B689-6A057B0EDB45}"/>
    <dgm:cxn modelId="{97E89920-35E0-4423-B8CC-2A5218BF6B09}" type="presOf" srcId="{D8F6CE33-3774-4367-A748-23569D3222E9}" destId="{901C82D8-A938-4131-AC25-601E3D1096E7}" srcOrd="1" destOrd="0" presId="urn:microsoft.com/office/officeart/2005/8/layout/list1"/>
    <dgm:cxn modelId="{0504033A-3295-40AF-A42D-D8557858E8B5}" type="presOf" srcId="{A496822D-1B18-4B93-8E78-B7E3DA0AAAFD}" destId="{0ED4D057-8DF3-4F0D-9BF0-316991A009F2}" srcOrd="0" destOrd="0" presId="urn:microsoft.com/office/officeart/2005/8/layout/list1"/>
    <dgm:cxn modelId="{C97FC25D-3D0B-4283-A16E-F852F408F110}" type="presOf" srcId="{41323A6F-57C8-4A52-9A2D-F5FB23566DB0}" destId="{F9EA5D0B-16B4-40A3-A676-1820364ECE0A}" srcOrd="0" destOrd="0" presId="urn:microsoft.com/office/officeart/2005/8/layout/list1"/>
    <dgm:cxn modelId="{FF7A946D-9050-4B91-80FF-3B93B4736A5C}" type="presOf" srcId="{091DB58C-04CF-4DCF-B191-126DF83B9658}" destId="{FE76C000-FA4A-4602-AA52-6FBBBDF77F77}" srcOrd="0" destOrd="0" presId="urn:microsoft.com/office/officeart/2005/8/layout/list1"/>
    <dgm:cxn modelId="{2AC79373-1F4B-4AF4-8AD6-E88BB4B3C07E}" type="presOf" srcId="{D8F6CE33-3774-4367-A748-23569D3222E9}" destId="{7E945D69-901F-4C42-9002-7586E479070F}" srcOrd="0" destOrd="0" presId="urn:microsoft.com/office/officeart/2005/8/layout/list1"/>
    <dgm:cxn modelId="{E32DA95A-BBC2-4912-98D6-B4D004E3BF74}" type="presOf" srcId="{9F029366-3253-468A-9999-34FBFC4487A8}" destId="{895F284C-0EE9-4F84-9EDF-06C071553241}" srcOrd="1" destOrd="0" presId="urn:microsoft.com/office/officeart/2005/8/layout/list1"/>
    <dgm:cxn modelId="{49800280-CFFA-475C-A83B-29F450BB172D}" srcId="{41323A6F-57C8-4A52-9A2D-F5FB23566DB0}" destId="{BA9E7750-7FD1-4770-AA0E-79754E65B1F3}" srcOrd="0" destOrd="0" parTransId="{465168AA-3CA5-4F1B-BC47-6B3015C33C47}" sibTransId="{C3131BEE-CCBD-4E9F-888E-CD9FB32C0191}"/>
    <dgm:cxn modelId="{63160F93-68D0-4031-89CA-C811EC82C80B}" srcId="{A496822D-1B18-4B93-8E78-B7E3DA0AAAFD}" destId="{9F029366-3253-468A-9999-34FBFC4487A8}" srcOrd="0" destOrd="0" parTransId="{A5E4606C-40B3-444A-95B2-582B2D7EFE00}" sibTransId="{7DF6D28F-F454-4BE1-886A-1F61B68279D1}"/>
    <dgm:cxn modelId="{7AEAA79E-A1EF-4CDB-8C54-6940E92B4FC7}" srcId="{9F029366-3253-468A-9999-34FBFC4487A8}" destId="{02433A1C-AA3B-48DC-A235-2D930EFE473F}" srcOrd="0" destOrd="0" parTransId="{448BDE64-2428-4D8C-842D-93E1A4CC25DB}" sibTransId="{4B609F3F-CCD2-4C0C-83F0-62A536B6089E}"/>
    <dgm:cxn modelId="{91E484AD-3FCF-4A34-9F50-5EA17D560CD0}" type="presOf" srcId="{41323A6F-57C8-4A52-9A2D-F5FB23566DB0}" destId="{357C9895-DFE7-41CD-A25B-5E78ED696A98}" srcOrd="1" destOrd="0" presId="urn:microsoft.com/office/officeart/2005/8/layout/list1"/>
    <dgm:cxn modelId="{CE0FE2B1-C517-4AEA-9CC2-B948BE90F790}" srcId="{A496822D-1B18-4B93-8E78-B7E3DA0AAAFD}" destId="{D8F6CE33-3774-4367-A748-23569D3222E9}" srcOrd="1" destOrd="0" parTransId="{8EDA6D50-1B2C-4D93-86EE-885A6EF624B4}" sibTransId="{7E2C274B-AB0E-4239-8CA8-0BDE2AF7A036}"/>
    <dgm:cxn modelId="{3A9F9CC6-1A70-4A2B-87DD-85EDBE6794D1}" type="presOf" srcId="{02433A1C-AA3B-48DC-A235-2D930EFE473F}" destId="{B90217FB-03AB-43A5-80E1-C4F08D5F19F1}" srcOrd="0" destOrd="0" presId="urn:microsoft.com/office/officeart/2005/8/layout/list1"/>
    <dgm:cxn modelId="{7BE4C9CF-B1FD-4E07-A29F-F19C19201F1D}" srcId="{D8F6CE33-3774-4367-A748-23569D3222E9}" destId="{091DB58C-04CF-4DCF-B191-126DF83B9658}" srcOrd="0" destOrd="0" parTransId="{41941B3D-EC1B-483E-8A9A-B5A42C323046}" sibTransId="{3E8858F7-D1E9-478B-9DC2-3DF1957325E7}"/>
    <dgm:cxn modelId="{EF8839E2-D439-46C4-B733-BC6F385CEEFD}" type="presOf" srcId="{9F029366-3253-468A-9999-34FBFC4487A8}" destId="{986980AB-E0C8-44E9-ACFF-B7DAA9FDB0E0}" srcOrd="0" destOrd="0" presId="urn:microsoft.com/office/officeart/2005/8/layout/list1"/>
    <dgm:cxn modelId="{F3067CF8-981A-487F-849D-16C04EB63E77}" type="presOf" srcId="{BA9E7750-7FD1-4770-AA0E-79754E65B1F3}" destId="{7F1D5B09-FF7F-49C6-A13B-C356BE6E7C52}" srcOrd="0" destOrd="0" presId="urn:microsoft.com/office/officeart/2005/8/layout/list1"/>
    <dgm:cxn modelId="{0EB86657-93C2-4AE8-B03C-5F52087114CA}" type="presParOf" srcId="{0ED4D057-8DF3-4F0D-9BF0-316991A009F2}" destId="{C52436E9-204E-47FE-BCE9-0547A815B8AE}" srcOrd="0" destOrd="0" presId="urn:microsoft.com/office/officeart/2005/8/layout/list1"/>
    <dgm:cxn modelId="{CEF87CC0-82EE-42A5-B749-2F80CDD0C5B4}" type="presParOf" srcId="{C52436E9-204E-47FE-BCE9-0547A815B8AE}" destId="{986980AB-E0C8-44E9-ACFF-B7DAA9FDB0E0}" srcOrd="0" destOrd="0" presId="urn:microsoft.com/office/officeart/2005/8/layout/list1"/>
    <dgm:cxn modelId="{9D60D5A8-8F1D-4C5C-8BB0-6E76812702E8}" type="presParOf" srcId="{C52436E9-204E-47FE-BCE9-0547A815B8AE}" destId="{895F284C-0EE9-4F84-9EDF-06C071553241}" srcOrd="1" destOrd="0" presId="urn:microsoft.com/office/officeart/2005/8/layout/list1"/>
    <dgm:cxn modelId="{207264A4-4764-48AB-A3EF-8C24E2701E25}" type="presParOf" srcId="{0ED4D057-8DF3-4F0D-9BF0-316991A009F2}" destId="{DB3B467D-A71E-459E-BA4A-3686B93E1A3A}" srcOrd="1" destOrd="0" presId="urn:microsoft.com/office/officeart/2005/8/layout/list1"/>
    <dgm:cxn modelId="{DD6E87D8-B1C0-4A91-8420-4D584AE9FA0B}" type="presParOf" srcId="{0ED4D057-8DF3-4F0D-9BF0-316991A009F2}" destId="{B90217FB-03AB-43A5-80E1-C4F08D5F19F1}" srcOrd="2" destOrd="0" presId="urn:microsoft.com/office/officeart/2005/8/layout/list1"/>
    <dgm:cxn modelId="{4D9AE9E0-DAE8-48EB-A6EB-DCF37BCDC97F}" type="presParOf" srcId="{0ED4D057-8DF3-4F0D-9BF0-316991A009F2}" destId="{D3BC98E1-D0BC-4349-90A4-273C8F88DB8C}" srcOrd="3" destOrd="0" presId="urn:microsoft.com/office/officeart/2005/8/layout/list1"/>
    <dgm:cxn modelId="{1EBAAFA9-66E7-457A-8BCA-80D59ED8434E}" type="presParOf" srcId="{0ED4D057-8DF3-4F0D-9BF0-316991A009F2}" destId="{7DBE3814-3C29-4064-B129-1BA8D43CFB42}" srcOrd="4" destOrd="0" presId="urn:microsoft.com/office/officeart/2005/8/layout/list1"/>
    <dgm:cxn modelId="{84BA77B5-AB62-4C38-A80E-68FD1523D59F}" type="presParOf" srcId="{7DBE3814-3C29-4064-B129-1BA8D43CFB42}" destId="{7E945D69-901F-4C42-9002-7586E479070F}" srcOrd="0" destOrd="0" presId="urn:microsoft.com/office/officeart/2005/8/layout/list1"/>
    <dgm:cxn modelId="{25735152-7618-4D05-84EC-2E6B7929A299}" type="presParOf" srcId="{7DBE3814-3C29-4064-B129-1BA8D43CFB42}" destId="{901C82D8-A938-4131-AC25-601E3D1096E7}" srcOrd="1" destOrd="0" presId="urn:microsoft.com/office/officeart/2005/8/layout/list1"/>
    <dgm:cxn modelId="{38D642BE-B77F-4628-BA83-971575BB3290}" type="presParOf" srcId="{0ED4D057-8DF3-4F0D-9BF0-316991A009F2}" destId="{08B699C4-06D4-4CEB-AA5A-4FF46FD9ADE6}" srcOrd="5" destOrd="0" presId="urn:microsoft.com/office/officeart/2005/8/layout/list1"/>
    <dgm:cxn modelId="{09A90DE8-DA8A-4B8A-B248-346FDC095D45}" type="presParOf" srcId="{0ED4D057-8DF3-4F0D-9BF0-316991A009F2}" destId="{FE76C000-FA4A-4602-AA52-6FBBBDF77F77}" srcOrd="6" destOrd="0" presId="urn:microsoft.com/office/officeart/2005/8/layout/list1"/>
    <dgm:cxn modelId="{9EFC71AC-CCCE-4CEE-AF8C-13F6B7D81AD4}" type="presParOf" srcId="{0ED4D057-8DF3-4F0D-9BF0-316991A009F2}" destId="{F03F11DC-80E0-4B0F-BB78-87137E8991BE}" srcOrd="7" destOrd="0" presId="urn:microsoft.com/office/officeart/2005/8/layout/list1"/>
    <dgm:cxn modelId="{FE4F70B5-6FE4-46D2-84AA-900745BD121F}" type="presParOf" srcId="{0ED4D057-8DF3-4F0D-9BF0-316991A009F2}" destId="{8A7C2B60-B65A-495E-82D6-3204E1E1F4F9}" srcOrd="8" destOrd="0" presId="urn:microsoft.com/office/officeart/2005/8/layout/list1"/>
    <dgm:cxn modelId="{9B0D7B34-FCDA-41F9-BA59-7E665E34A9F8}" type="presParOf" srcId="{8A7C2B60-B65A-495E-82D6-3204E1E1F4F9}" destId="{F9EA5D0B-16B4-40A3-A676-1820364ECE0A}" srcOrd="0" destOrd="0" presId="urn:microsoft.com/office/officeart/2005/8/layout/list1"/>
    <dgm:cxn modelId="{3E72C1C0-07DE-41F4-8DC1-C2EB069C8CAA}" type="presParOf" srcId="{8A7C2B60-B65A-495E-82D6-3204E1E1F4F9}" destId="{357C9895-DFE7-41CD-A25B-5E78ED696A98}" srcOrd="1" destOrd="0" presId="urn:microsoft.com/office/officeart/2005/8/layout/list1"/>
    <dgm:cxn modelId="{0F1D3992-CC24-4E41-85B2-CC93D4838ECC}" type="presParOf" srcId="{0ED4D057-8DF3-4F0D-9BF0-316991A009F2}" destId="{A0252A9F-FEAB-4309-A33A-43836FEA70BC}" srcOrd="9" destOrd="0" presId="urn:microsoft.com/office/officeart/2005/8/layout/list1"/>
    <dgm:cxn modelId="{754D67C4-6BBA-4F87-BC6A-62EF8146DA49}" type="presParOf" srcId="{0ED4D057-8DF3-4F0D-9BF0-316991A009F2}" destId="{7F1D5B09-FF7F-49C6-A13B-C356BE6E7C5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6822D-1B18-4B93-8E78-B7E3DA0AAAFD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F029366-3253-468A-9999-34FBFC4487A8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Content</a:t>
          </a:r>
        </a:p>
      </dgm:t>
    </dgm:pt>
    <dgm:pt modelId="{A5E4606C-40B3-444A-95B2-582B2D7EFE00}" type="parTrans" cxnId="{63160F93-68D0-4031-89CA-C811EC82C80B}">
      <dgm:prSet/>
      <dgm:spPr/>
      <dgm:t>
        <a:bodyPr/>
        <a:lstStyle/>
        <a:p>
          <a:endParaRPr lang="en-US"/>
        </a:p>
      </dgm:t>
    </dgm:pt>
    <dgm:pt modelId="{7DF6D28F-F454-4BE1-886A-1F61B68279D1}" type="sibTrans" cxnId="{63160F93-68D0-4031-89CA-C811EC82C80B}">
      <dgm:prSet/>
      <dgm:spPr/>
      <dgm:t>
        <a:bodyPr/>
        <a:lstStyle/>
        <a:p>
          <a:endParaRPr lang="en-US"/>
        </a:p>
      </dgm:t>
    </dgm:pt>
    <dgm:pt modelId="{02433A1C-AA3B-48DC-A235-2D930EFE473F}">
      <dgm:prSet phldrT="[Text]"/>
      <dgm:spPr/>
      <dgm:t>
        <a:bodyPr/>
        <a:lstStyle/>
        <a:p>
          <a:pPr marL="0" indent="0">
            <a:buNone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Contains the descriptions of each of the Town Boards and Staff who have roles in the development process. Includes Oath of Office, Minutes, Conflict of Interest, and Duties.</a:t>
          </a:r>
        </a:p>
      </dgm:t>
    </dgm:pt>
    <dgm:pt modelId="{448BDE64-2428-4D8C-842D-93E1A4CC25DB}" type="parTrans" cxnId="{7AEAA79E-A1EF-4CDB-8C54-6940E92B4FC7}">
      <dgm:prSet/>
      <dgm:spPr/>
      <dgm:t>
        <a:bodyPr/>
        <a:lstStyle/>
        <a:p>
          <a:endParaRPr lang="en-US"/>
        </a:p>
      </dgm:t>
    </dgm:pt>
    <dgm:pt modelId="{4B609F3F-CCD2-4C0C-83F0-62A536B6089E}" type="sibTrans" cxnId="{7AEAA79E-A1EF-4CDB-8C54-6940E92B4FC7}">
      <dgm:prSet/>
      <dgm:spPr/>
      <dgm:t>
        <a:bodyPr/>
        <a:lstStyle/>
        <a:p>
          <a:endParaRPr lang="en-US"/>
        </a:p>
      </dgm:t>
    </dgm:pt>
    <dgm:pt modelId="{D8F6CE33-3774-4367-A748-23569D3222E9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</a:t>
          </a:r>
        </a:p>
      </dgm:t>
    </dgm:pt>
    <dgm:pt modelId="{8EDA6D50-1B2C-4D93-86EE-885A6EF624B4}" type="parTrans" cxnId="{CE0FE2B1-C517-4AEA-9CC2-B948BE90F790}">
      <dgm:prSet/>
      <dgm:spPr/>
      <dgm:t>
        <a:bodyPr/>
        <a:lstStyle/>
        <a:p>
          <a:endParaRPr lang="en-US"/>
        </a:p>
      </dgm:t>
    </dgm:pt>
    <dgm:pt modelId="{7E2C274B-AB0E-4239-8CA8-0BDE2AF7A036}" type="sibTrans" cxnId="{CE0FE2B1-C517-4AEA-9CC2-B948BE90F790}">
      <dgm:prSet/>
      <dgm:spPr/>
      <dgm:t>
        <a:bodyPr/>
        <a:lstStyle/>
        <a:p>
          <a:endParaRPr lang="en-US"/>
        </a:p>
      </dgm:t>
    </dgm:pt>
    <dgm:pt modelId="{091DB58C-04CF-4DCF-B191-126DF83B9658}">
      <dgm:prSet phldrT="[Text]"/>
      <dgm:spPr/>
      <dgm:t>
        <a:bodyPr/>
        <a:lstStyle/>
        <a:p>
          <a:pPr marL="0" indent="0">
            <a:buNone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Start thinking about potential changes to Procedures (Article IX)– What boards or staff review which applications? What applications should be Administrative? Legislative? QJ?</a:t>
          </a:r>
        </a:p>
      </dgm:t>
    </dgm:pt>
    <dgm:pt modelId="{41941B3D-EC1B-483E-8A9A-B5A42C323046}" type="parTrans" cxnId="{7BE4C9CF-B1FD-4E07-A29F-F19C19201F1D}">
      <dgm:prSet/>
      <dgm:spPr/>
      <dgm:t>
        <a:bodyPr/>
        <a:lstStyle/>
        <a:p>
          <a:endParaRPr lang="en-US"/>
        </a:p>
      </dgm:t>
    </dgm:pt>
    <dgm:pt modelId="{3E8858F7-D1E9-478B-9DC2-3DF1957325E7}" type="sibTrans" cxnId="{7BE4C9CF-B1FD-4E07-A29F-F19C19201F1D}">
      <dgm:prSet/>
      <dgm:spPr/>
      <dgm:t>
        <a:bodyPr/>
        <a:lstStyle/>
        <a:p>
          <a:endParaRPr lang="en-US"/>
        </a:p>
      </dgm:t>
    </dgm:pt>
    <dgm:pt modelId="{41323A6F-57C8-4A52-9A2D-F5FB23566DB0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Changes</a:t>
          </a:r>
        </a:p>
      </dgm:t>
    </dgm:pt>
    <dgm:pt modelId="{9EC1E892-ED30-4044-9470-454CC743B721}" type="parTrans" cxnId="{D2AC6612-B84D-428A-875C-9DBD27B19899}">
      <dgm:prSet/>
      <dgm:spPr/>
      <dgm:t>
        <a:bodyPr/>
        <a:lstStyle/>
        <a:p>
          <a:endParaRPr lang="en-US"/>
        </a:p>
      </dgm:t>
    </dgm:pt>
    <dgm:pt modelId="{5CA26D27-930F-429E-B689-6A057B0EDB45}" type="sibTrans" cxnId="{D2AC6612-B84D-428A-875C-9DBD27B19899}">
      <dgm:prSet/>
      <dgm:spPr/>
      <dgm:t>
        <a:bodyPr/>
        <a:lstStyle/>
        <a:p>
          <a:endParaRPr lang="en-US"/>
        </a:p>
      </dgm:t>
    </dgm:pt>
    <dgm:pt modelId="{BA9E7750-7FD1-4770-AA0E-79754E65B1F3}">
      <dgm:prSet phldrT="[Text]"/>
      <dgm:spPr/>
      <dgm:t>
        <a:bodyPr/>
        <a:lstStyle/>
        <a:p>
          <a:pPr marL="0" indent="0">
            <a:buNone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Moves all regulations to one place and serves as an intro Chapter to Procedures in Article IX.</a:t>
          </a:r>
        </a:p>
      </dgm:t>
    </dgm:pt>
    <dgm:pt modelId="{465168AA-3CA5-4F1B-BC47-6B3015C33C47}" type="parTrans" cxnId="{49800280-CFFA-475C-A83B-29F450BB172D}">
      <dgm:prSet/>
      <dgm:spPr/>
      <dgm:t>
        <a:bodyPr/>
        <a:lstStyle/>
        <a:p>
          <a:endParaRPr lang="en-US"/>
        </a:p>
      </dgm:t>
    </dgm:pt>
    <dgm:pt modelId="{C3131BEE-CCBD-4E9F-888E-CD9FB32C0191}" type="sibTrans" cxnId="{49800280-CFFA-475C-A83B-29F450BB172D}">
      <dgm:prSet/>
      <dgm:spPr/>
      <dgm:t>
        <a:bodyPr/>
        <a:lstStyle/>
        <a:p>
          <a:endParaRPr lang="en-US"/>
        </a:p>
      </dgm:t>
    </dgm:pt>
    <dgm:pt modelId="{0ED4D057-8DF3-4F0D-9BF0-316991A009F2}" type="pres">
      <dgm:prSet presAssocID="{A496822D-1B18-4B93-8E78-B7E3DA0AAAFD}" presName="linear" presStyleCnt="0">
        <dgm:presLayoutVars>
          <dgm:dir/>
          <dgm:animLvl val="lvl"/>
          <dgm:resizeHandles val="exact"/>
        </dgm:presLayoutVars>
      </dgm:prSet>
      <dgm:spPr/>
    </dgm:pt>
    <dgm:pt modelId="{C52436E9-204E-47FE-BCE9-0547A815B8AE}" type="pres">
      <dgm:prSet presAssocID="{9F029366-3253-468A-9999-34FBFC4487A8}" presName="parentLin" presStyleCnt="0"/>
      <dgm:spPr/>
    </dgm:pt>
    <dgm:pt modelId="{986980AB-E0C8-44E9-ACFF-B7DAA9FDB0E0}" type="pres">
      <dgm:prSet presAssocID="{9F029366-3253-468A-9999-34FBFC4487A8}" presName="parentLeftMargin" presStyleLbl="node1" presStyleIdx="0" presStyleCnt="3"/>
      <dgm:spPr/>
    </dgm:pt>
    <dgm:pt modelId="{895F284C-0EE9-4F84-9EDF-06C071553241}" type="pres">
      <dgm:prSet presAssocID="{9F029366-3253-468A-9999-34FBFC4487A8}" presName="parentText" presStyleLbl="node1" presStyleIdx="0" presStyleCnt="3" custLinFactNeighborX="1475" custLinFactNeighborY="1553">
        <dgm:presLayoutVars>
          <dgm:chMax val="0"/>
          <dgm:bulletEnabled val="1"/>
        </dgm:presLayoutVars>
      </dgm:prSet>
      <dgm:spPr/>
    </dgm:pt>
    <dgm:pt modelId="{DB3B467D-A71E-459E-BA4A-3686B93E1A3A}" type="pres">
      <dgm:prSet presAssocID="{9F029366-3253-468A-9999-34FBFC4487A8}" presName="negativeSpace" presStyleCnt="0"/>
      <dgm:spPr/>
    </dgm:pt>
    <dgm:pt modelId="{B90217FB-03AB-43A5-80E1-C4F08D5F19F1}" type="pres">
      <dgm:prSet presAssocID="{9F029366-3253-468A-9999-34FBFC4487A8}" presName="childText" presStyleLbl="conFgAcc1" presStyleIdx="0" presStyleCnt="3">
        <dgm:presLayoutVars>
          <dgm:bulletEnabled val="1"/>
        </dgm:presLayoutVars>
      </dgm:prSet>
      <dgm:spPr/>
    </dgm:pt>
    <dgm:pt modelId="{D3BC98E1-D0BC-4349-90A4-273C8F88DB8C}" type="pres">
      <dgm:prSet presAssocID="{7DF6D28F-F454-4BE1-886A-1F61B68279D1}" presName="spaceBetweenRectangles" presStyleCnt="0"/>
      <dgm:spPr/>
    </dgm:pt>
    <dgm:pt modelId="{7DBE3814-3C29-4064-B129-1BA8D43CFB42}" type="pres">
      <dgm:prSet presAssocID="{D8F6CE33-3774-4367-A748-23569D3222E9}" presName="parentLin" presStyleCnt="0"/>
      <dgm:spPr/>
    </dgm:pt>
    <dgm:pt modelId="{7E945D69-901F-4C42-9002-7586E479070F}" type="pres">
      <dgm:prSet presAssocID="{D8F6CE33-3774-4367-A748-23569D3222E9}" presName="parentLeftMargin" presStyleLbl="node1" presStyleIdx="0" presStyleCnt="3"/>
      <dgm:spPr/>
    </dgm:pt>
    <dgm:pt modelId="{901C82D8-A938-4131-AC25-601E3D1096E7}" type="pres">
      <dgm:prSet presAssocID="{D8F6CE33-3774-4367-A748-23569D3222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8B699C4-06D4-4CEB-AA5A-4FF46FD9ADE6}" type="pres">
      <dgm:prSet presAssocID="{D8F6CE33-3774-4367-A748-23569D3222E9}" presName="negativeSpace" presStyleCnt="0"/>
      <dgm:spPr/>
    </dgm:pt>
    <dgm:pt modelId="{FE76C000-FA4A-4602-AA52-6FBBBDF77F77}" type="pres">
      <dgm:prSet presAssocID="{D8F6CE33-3774-4367-A748-23569D3222E9}" presName="childText" presStyleLbl="conFgAcc1" presStyleIdx="1" presStyleCnt="3" custLinFactNeighborX="-1610" custLinFactNeighborY="8488">
        <dgm:presLayoutVars>
          <dgm:bulletEnabled val="1"/>
        </dgm:presLayoutVars>
      </dgm:prSet>
      <dgm:spPr/>
    </dgm:pt>
    <dgm:pt modelId="{F03F11DC-80E0-4B0F-BB78-87137E8991BE}" type="pres">
      <dgm:prSet presAssocID="{7E2C274B-AB0E-4239-8CA8-0BDE2AF7A036}" presName="spaceBetweenRectangles" presStyleCnt="0"/>
      <dgm:spPr/>
    </dgm:pt>
    <dgm:pt modelId="{8A7C2B60-B65A-495E-82D6-3204E1E1F4F9}" type="pres">
      <dgm:prSet presAssocID="{41323A6F-57C8-4A52-9A2D-F5FB23566DB0}" presName="parentLin" presStyleCnt="0"/>
      <dgm:spPr/>
    </dgm:pt>
    <dgm:pt modelId="{F9EA5D0B-16B4-40A3-A676-1820364ECE0A}" type="pres">
      <dgm:prSet presAssocID="{41323A6F-57C8-4A52-9A2D-F5FB23566DB0}" presName="parentLeftMargin" presStyleLbl="node1" presStyleIdx="1" presStyleCnt="3"/>
      <dgm:spPr/>
    </dgm:pt>
    <dgm:pt modelId="{357C9895-DFE7-41CD-A25B-5E78ED696A98}" type="pres">
      <dgm:prSet presAssocID="{41323A6F-57C8-4A52-9A2D-F5FB23566DB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0252A9F-FEAB-4309-A33A-43836FEA70BC}" type="pres">
      <dgm:prSet presAssocID="{41323A6F-57C8-4A52-9A2D-F5FB23566DB0}" presName="negativeSpace" presStyleCnt="0"/>
      <dgm:spPr/>
    </dgm:pt>
    <dgm:pt modelId="{7F1D5B09-FF7F-49C6-A13B-C356BE6E7C52}" type="pres">
      <dgm:prSet presAssocID="{41323A6F-57C8-4A52-9A2D-F5FB23566DB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2AC6612-B84D-428A-875C-9DBD27B19899}" srcId="{A496822D-1B18-4B93-8E78-B7E3DA0AAAFD}" destId="{41323A6F-57C8-4A52-9A2D-F5FB23566DB0}" srcOrd="2" destOrd="0" parTransId="{9EC1E892-ED30-4044-9470-454CC743B721}" sibTransId="{5CA26D27-930F-429E-B689-6A057B0EDB45}"/>
    <dgm:cxn modelId="{97E89920-35E0-4423-B8CC-2A5218BF6B09}" type="presOf" srcId="{D8F6CE33-3774-4367-A748-23569D3222E9}" destId="{901C82D8-A938-4131-AC25-601E3D1096E7}" srcOrd="1" destOrd="0" presId="urn:microsoft.com/office/officeart/2005/8/layout/list1"/>
    <dgm:cxn modelId="{0504033A-3295-40AF-A42D-D8557858E8B5}" type="presOf" srcId="{A496822D-1B18-4B93-8E78-B7E3DA0AAAFD}" destId="{0ED4D057-8DF3-4F0D-9BF0-316991A009F2}" srcOrd="0" destOrd="0" presId="urn:microsoft.com/office/officeart/2005/8/layout/list1"/>
    <dgm:cxn modelId="{C97FC25D-3D0B-4283-A16E-F852F408F110}" type="presOf" srcId="{41323A6F-57C8-4A52-9A2D-F5FB23566DB0}" destId="{F9EA5D0B-16B4-40A3-A676-1820364ECE0A}" srcOrd="0" destOrd="0" presId="urn:microsoft.com/office/officeart/2005/8/layout/list1"/>
    <dgm:cxn modelId="{FF7A946D-9050-4B91-80FF-3B93B4736A5C}" type="presOf" srcId="{091DB58C-04CF-4DCF-B191-126DF83B9658}" destId="{FE76C000-FA4A-4602-AA52-6FBBBDF77F77}" srcOrd="0" destOrd="0" presId="urn:microsoft.com/office/officeart/2005/8/layout/list1"/>
    <dgm:cxn modelId="{2AC79373-1F4B-4AF4-8AD6-E88BB4B3C07E}" type="presOf" srcId="{D8F6CE33-3774-4367-A748-23569D3222E9}" destId="{7E945D69-901F-4C42-9002-7586E479070F}" srcOrd="0" destOrd="0" presId="urn:microsoft.com/office/officeart/2005/8/layout/list1"/>
    <dgm:cxn modelId="{E32DA95A-BBC2-4912-98D6-B4D004E3BF74}" type="presOf" srcId="{9F029366-3253-468A-9999-34FBFC4487A8}" destId="{895F284C-0EE9-4F84-9EDF-06C071553241}" srcOrd="1" destOrd="0" presId="urn:microsoft.com/office/officeart/2005/8/layout/list1"/>
    <dgm:cxn modelId="{49800280-CFFA-475C-A83B-29F450BB172D}" srcId="{41323A6F-57C8-4A52-9A2D-F5FB23566DB0}" destId="{BA9E7750-7FD1-4770-AA0E-79754E65B1F3}" srcOrd="0" destOrd="0" parTransId="{465168AA-3CA5-4F1B-BC47-6B3015C33C47}" sibTransId="{C3131BEE-CCBD-4E9F-888E-CD9FB32C0191}"/>
    <dgm:cxn modelId="{63160F93-68D0-4031-89CA-C811EC82C80B}" srcId="{A496822D-1B18-4B93-8E78-B7E3DA0AAAFD}" destId="{9F029366-3253-468A-9999-34FBFC4487A8}" srcOrd="0" destOrd="0" parTransId="{A5E4606C-40B3-444A-95B2-582B2D7EFE00}" sibTransId="{7DF6D28F-F454-4BE1-886A-1F61B68279D1}"/>
    <dgm:cxn modelId="{7AEAA79E-A1EF-4CDB-8C54-6940E92B4FC7}" srcId="{9F029366-3253-468A-9999-34FBFC4487A8}" destId="{02433A1C-AA3B-48DC-A235-2D930EFE473F}" srcOrd="0" destOrd="0" parTransId="{448BDE64-2428-4D8C-842D-93E1A4CC25DB}" sibTransId="{4B609F3F-CCD2-4C0C-83F0-62A536B6089E}"/>
    <dgm:cxn modelId="{91E484AD-3FCF-4A34-9F50-5EA17D560CD0}" type="presOf" srcId="{41323A6F-57C8-4A52-9A2D-F5FB23566DB0}" destId="{357C9895-DFE7-41CD-A25B-5E78ED696A98}" srcOrd="1" destOrd="0" presId="urn:microsoft.com/office/officeart/2005/8/layout/list1"/>
    <dgm:cxn modelId="{CE0FE2B1-C517-4AEA-9CC2-B948BE90F790}" srcId="{A496822D-1B18-4B93-8E78-B7E3DA0AAAFD}" destId="{D8F6CE33-3774-4367-A748-23569D3222E9}" srcOrd="1" destOrd="0" parTransId="{8EDA6D50-1B2C-4D93-86EE-885A6EF624B4}" sibTransId="{7E2C274B-AB0E-4239-8CA8-0BDE2AF7A036}"/>
    <dgm:cxn modelId="{3A9F9CC6-1A70-4A2B-87DD-85EDBE6794D1}" type="presOf" srcId="{02433A1C-AA3B-48DC-A235-2D930EFE473F}" destId="{B90217FB-03AB-43A5-80E1-C4F08D5F19F1}" srcOrd="0" destOrd="0" presId="urn:microsoft.com/office/officeart/2005/8/layout/list1"/>
    <dgm:cxn modelId="{7BE4C9CF-B1FD-4E07-A29F-F19C19201F1D}" srcId="{D8F6CE33-3774-4367-A748-23569D3222E9}" destId="{091DB58C-04CF-4DCF-B191-126DF83B9658}" srcOrd="0" destOrd="0" parTransId="{41941B3D-EC1B-483E-8A9A-B5A42C323046}" sibTransId="{3E8858F7-D1E9-478B-9DC2-3DF1957325E7}"/>
    <dgm:cxn modelId="{EF8839E2-D439-46C4-B733-BC6F385CEEFD}" type="presOf" srcId="{9F029366-3253-468A-9999-34FBFC4487A8}" destId="{986980AB-E0C8-44E9-ACFF-B7DAA9FDB0E0}" srcOrd="0" destOrd="0" presId="urn:microsoft.com/office/officeart/2005/8/layout/list1"/>
    <dgm:cxn modelId="{F3067CF8-981A-487F-849D-16C04EB63E77}" type="presOf" srcId="{BA9E7750-7FD1-4770-AA0E-79754E65B1F3}" destId="{7F1D5B09-FF7F-49C6-A13B-C356BE6E7C52}" srcOrd="0" destOrd="0" presId="urn:microsoft.com/office/officeart/2005/8/layout/list1"/>
    <dgm:cxn modelId="{0EB86657-93C2-4AE8-B03C-5F52087114CA}" type="presParOf" srcId="{0ED4D057-8DF3-4F0D-9BF0-316991A009F2}" destId="{C52436E9-204E-47FE-BCE9-0547A815B8AE}" srcOrd="0" destOrd="0" presId="urn:microsoft.com/office/officeart/2005/8/layout/list1"/>
    <dgm:cxn modelId="{CEF87CC0-82EE-42A5-B749-2F80CDD0C5B4}" type="presParOf" srcId="{C52436E9-204E-47FE-BCE9-0547A815B8AE}" destId="{986980AB-E0C8-44E9-ACFF-B7DAA9FDB0E0}" srcOrd="0" destOrd="0" presId="urn:microsoft.com/office/officeart/2005/8/layout/list1"/>
    <dgm:cxn modelId="{9D60D5A8-8F1D-4C5C-8BB0-6E76812702E8}" type="presParOf" srcId="{C52436E9-204E-47FE-BCE9-0547A815B8AE}" destId="{895F284C-0EE9-4F84-9EDF-06C071553241}" srcOrd="1" destOrd="0" presId="urn:microsoft.com/office/officeart/2005/8/layout/list1"/>
    <dgm:cxn modelId="{207264A4-4764-48AB-A3EF-8C24E2701E25}" type="presParOf" srcId="{0ED4D057-8DF3-4F0D-9BF0-316991A009F2}" destId="{DB3B467D-A71E-459E-BA4A-3686B93E1A3A}" srcOrd="1" destOrd="0" presId="urn:microsoft.com/office/officeart/2005/8/layout/list1"/>
    <dgm:cxn modelId="{DD6E87D8-B1C0-4A91-8420-4D584AE9FA0B}" type="presParOf" srcId="{0ED4D057-8DF3-4F0D-9BF0-316991A009F2}" destId="{B90217FB-03AB-43A5-80E1-C4F08D5F19F1}" srcOrd="2" destOrd="0" presId="urn:microsoft.com/office/officeart/2005/8/layout/list1"/>
    <dgm:cxn modelId="{4D9AE9E0-DAE8-48EB-A6EB-DCF37BCDC97F}" type="presParOf" srcId="{0ED4D057-8DF3-4F0D-9BF0-316991A009F2}" destId="{D3BC98E1-D0BC-4349-90A4-273C8F88DB8C}" srcOrd="3" destOrd="0" presId="urn:microsoft.com/office/officeart/2005/8/layout/list1"/>
    <dgm:cxn modelId="{1EBAAFA9-66E7-457A-8BCA-80D59ED8434E}" type="presParOf" srcId="{0ED4D057-8DF3-4F0D-9BF0-316991A009F2}" destId="{7DBE3814-3C29-4064-B129-1BA8D43CFB42}" srcOrd="4" destOrd="0" presId="urn:microsoft.com/office/officeart/2005/8/layout/list1"/>
    <dgm:cxn modelId="{84BA77B5-AB62-4C38-A80E-68FD1523D59F}" type="presParOf" srcId="{7DBE3814-3C29-4064-B129-1BA8D43CFB42}" destId="{7E945D69-901F-4C42-9002-7586E479070F}" srcOrd="0" destOrd="0" presId="urn:microsoft.com/office/officeart/2005/8/layout/list1"/>
    <dgm:cxn modelId="{25735152-7618-4D05-84EC-2E6B7929A299}" type="presParOf" srcId="{7DBE3814-3C29-4064-B129-1BA8D43CFB42}" destId="{901C82D8-A938-4131-AC25-601E3D1096E7}" srcOrd="1" destOrd="0" presId="urn:microsoft.com/office/officeart/2005/8/layout/list1"/>
    <dgm:cxn modelId="{38D642BE-B77F-4628-BA83-971575BB3290}" type="presParOf" srcId="{0ED4D057-8DF3-4F0D-9BF0-316991A009F2}" destId="{08B699C4-06D4-4CEB-AA5A-4FF46FD9ADE6}" srcOrd="5" destOrd="0" presId="urn:microsoft.com/office/officeart/2005/8/layout/list1"/>
    <dgm:cxn modelId="{09A90DE8-DA8A-4B8A-B248-346FDC095D45}" type="presParOf" srcId="{0ED4D057-8DF3-4F0D-9BF0-316991A009F2}" destId="{FE76C000-FA4A-4602-AA52-6FBBBDF77F77}" srcOrd="6" destOrd="0" presId="urn:microsoft.com/office/officeart/2005/8/layout/list1"/>
    <dgm:cxn modelId="{9EFC71AC-CCCE-4CEE-AF8C-13F6B7D81AD4}" type="presParOf" srcId="{0ED4D057-8DF3-4F0D-9BF0-316991A009F2}" destId="{F03F11DC-80E0-4B0F-BB78-87137E8991BE}" srcOrd="7" destOrd="0" presId="urn:microsoft.com/office/officeart/2005/8/layout/list1"/>
    <dgm:cxn modelId="{FE4F70B5-6FE4-46D2-84AA-900745BD121F}" type="presParOf" srcId="{0ED4D057-8DF3-4F0D-9BF0-316991A009F2}" destId="{8A7C2B60-B65A-495E-82D6-3204E1E1F4F9}" srcOrd="8" destOrd="0" presId="urn:microsoft.com/office/officeart/2005/8/layout/list1"/>
    <dgm:cxn modelId="{9B0D7B34-FCDA-41F9-BA59-7E665E34A9F8}" type="presParOf" srcId="{8A7C2B60-B65A-495E-82D6-3204E1E1F4F9}" destId="{F9EA5D0B-16B4-40A3-A676-1820364ECE0A}" srcOrd="0" destOrd="0" presId="urn:microsoft.com/office/officeart/2005/8/layout/list1"/>
    <dgm:cxn modelId="{3E72C1C0-07DE-41F4-8DC1-C2EB069C8CAA}" type="presParOf" srcId="{8A7C2B60-B65A-495E-82D6-3204E1E1F4F9}" destId="{357C9895-DFE7-41CD-A25B-5E78ED696A98}" srcOrd="1" destOrd="0" presId="urn:microsoft.com/office/officeart/2005/8/layout/list1"/>
    <dgm:cxn modelId="{0F1D3992-CC24-4E41-85B2-CC93D4838ECC}" type="presParOf" srcId="{0ED4D057-8DF3-4F0D-9BF0-316991A009F2}" destId="{A0252A9F-FEAB-4309-A33A-43836FEA70BC}" srcOrd="9" destOrd="0" presId="urn:microsoft.com/office/officeart/2005/8/layout/list1"/>
    <dgm:cxn modelId="{754D67C4-6BBA-4F87-BC6A-62EF8146DA49}" type="presParOf" srcId="{0ED4D057-8DF3-4F0D-9BF0-316991A009F2}" destId="{7F1D5B09-FF7F-49C6-A13B-C356BE6E7C5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96822D-1B18-4B93-8E78-B7E3DA0AAAFD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F6CE33-3774-4367-A748-23569D3222E9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Content</a:t>
          </a:r>
        </a:p>
      </dgm:t>
    </dgm:pt>
    <dgm:pt modelId="{8EDA6D50-1B2C-4D93-86EE-885A6EF624B4}" type="parTrans" cxnId="{CE0FE2B1-C517-4AEA-9CC2-B948BE90F790}">
      <dgm:prSet/>
      <dgm:spPr/>
      <dgm:t>
        <a:bodyPr/>
        <a:lstStyle/>
        <a:p>
          <a:endParaRPr lang="en-US"/>
        </a:p>
      </dgm:t>
    </dgm:pt>
    <dgm:pt modelId="{7E2C274B-AB0E-4239-8CA8-0BDE2AF7A036}" type="sibTrans" cxnId="{CE0FE2B1-C517-4AEA-9CC2-B948BE90F790}">
      <dgm:prSet/>
      <dgm:spPr/>
      <dgm:t>
        <a:bodyPr/>
        <a:lstStyle/>
        <a:p>
          <a:endParaRPr lang="en-US"/>
        </a:p>
      </dgm:t>
    </dgm:pt>
    <dgm:pt modelId="{091DB58C-04CF-4DCF-B191-126DF83B9658}">
      <dgm:prSet phldrT="[Text]"/>
      <dgm:spPr/>
      <dgm:t>
        <a:bodyPr/>
        <a:lstStyle/>
        <a:p>
          <a:pPr marL="0" indent="0">
            <a:buNone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Definitions of abbreviations, general terms, and uses.</a:t>
          </a:r>
        </a:p>
      </dgm:t>
    </dgm:pt>
    <dgm:pt modelId="{41941B3D-EC1B-483E-8A9A-B5A42C323046}" type="parTrans" cxnId="{7BE4C9CF-B1FD-4E07-A29F-F19C19201F1D}">
      <dgm:prSet/>
      <dgm:spPr/>
      <dgm:t>
        <a:bodyPr/>
        <a:lstStyle/>
        <a:p>
          <a:endParaRPr lang="en-US"/>
        </a:p>
      </dgm:t>
    </dgm:pt>
    <dgm:pt modelId="{3E8858F7-D1E9-478B-9DC2-3DF1957325E7}" type="sibTrans" cxnId="{7BE4C9CF-B1FD-4E07-A29F-F19C19201F1D}">
      <dgm:prSet/>
      <dgm:spPr/>
      <dgm:t>
        <a:bodyPr/>
        <a:lstStyle/>
        <a:p>
          <a:endParaRPr lang="en-US"/>
        </a:p>
      </dgm:t>
    </dgm:pt>
    <dgm:pt modelId="{41323A6F-57C8-4A52-9A2D-F5FB23566DB0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Changes</a:t>
          </a:r>
        </a:p>
      </dgm:t>
    </dgm:pt>
    <dgm:pt modelId="{9EC1E892-ED30-4044-9470-454CC743B721}" type="parTrans" cxnId="{D2AC6612-B84D-428A-875C-9DBD27B19899}">
      <dgm:prSet/>
      <dgm:spPr/>
      <dgm:t>
        <a:bodyPr/>
        <a:lstStyle/>
        <a:p>
          <a:endParaRPr lang="en-US"/>
        </a:p>
      </dgm:t>
    </dgm:pt>
    <dgm:pt modelId="{5CA26D27-930F-429E-B689-6A057B0EDB45}" type="sibTrans" cxnId="{D2AC6612-B84D-428A-875C-9DBD27B19899}">
      <dgm:prSet/>
      <dgm:spPr/>
      <dgm:t>
        <a:bodyPr/>
        <a:lstStyle/>
        <a:p>
          <a:endParaRPr lang="en-US"/>
        </a:p>
      </dgm:t>
    </dgm:pt>
    <dgm:pt modelId="{BA9E7750-7FD1-4770-AA0E-79754E65B1F3}">
      <dgm:prSet phldrT="[Text]"/>
      <dgm:spPr/>
      <dgm:t>
        <a:bodyPr/>
        <a:lstStyle/>
        <a:p>
          <a:pPr marL="227013" indent="-227013">
            <a:buFont typeface="Arial" panose="020B0604020202020204" pitchFamily="34" charset="0"/>
            <a:buChar char="•"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Added use definitions to ensure consistency with revised Land Use Table and 160D</a:t>
          </a:r>
        </a:p>
      </dgm:t>
    </dgm:pt>
    <dgm:pt modelId="{465168AA-3CA5-4F1B-BC47-6B3015C33C47}" type="parTrans" cxnId="{49800280-CFFA-475C-A83B-29F450BB172D}">
      <dgm:prSet/>
      <dgm:spPr/>
      <dgm:t>
        <a:bodyPr/>
        <a:lstStyle/>
        <a:p>
          <a:endParaRPr lang="en-US"/>
        </a:p>
      </dgm:t>
    </dgm:pt>
    <dgm:pt modelId="{C3131BEE-CCBD-4E9F-888E-CD9FB32C0191}" type="sibTrans" cxnId="{49800280-CFFA-475C-A83B-29F450BB172D}">
      <dgm:prSet/>
      <dgm:spPr/>
      <dgm:t>
        <a:bodyPr/>
        <a:lstStyle/>
        <a:p>
          <a:endParaRPr lang="en-US"/>
        </a:p>
      </dgm:t>
    </dgm:pt>
    <dgm:pt modelId="{94D61917-2F25-4A9A-973F-731D8F2A5E63}">
      <dgm:prSet phldrT="[Text]"/>
      <dgm:spPr/>
      <dgm:t>
        <a:bodyPr/>
        <a:lstStyle/>
        <a:p>
          <a:pPr marL="227013" indent="-227013">
            <a:buFont typeface="Arial" panose="020B0604020202020204" pitchFamily="34" charset="0"/>
            <a:buChar char="•"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Removed and grouped several definitions for similar or like uses. </a:t>
          </a:r>
        </a:p>
      </dgm:t>
    </dgm:pt>
    <dgm:pt modelId="{F9F3BECE-9654-43FF-ABBB-2A1389B043CB}" type="parTrans" cxnId="{25A0F61E-9E08-4C33-AA89-6B7F1EA321A7}">
      <dgm:prSet/>
      <dgm:spPr/>
      <dgm:t>
        <a:bodyPr/>
        <a:lstStyle/>
        <a:p>
          <a:endParaRPr lang="en-US"/>
        </a:p>
      </dgm:t>
    </dgm:pt>
    <dgm:pt modelId="{8A0EF68A-AF06-4D75-9E89-6D06F6127EA2}" type="sibTrans" cxnId="{25A0F61E-9E08-4C33-AA89-6B7F1EA321A7}">
      <dgm:prSet/>
      <dgm:spPr/>
      <dgm:t>
        <a:bodyPr/>
        <a:lstStyle/>
        <a:p>
          <a:endParaRPr lang="en-US"/>
        </a:p>
      </dgm:t>
    </dgm:pt>
    <dgm:pt modelId="{1A364821-7325-4930-AE1B-E9689DB6B260}">
      <dgm:prSet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 / On-Going</a:t>
          </a:r>
        </a:p>
      </dgm:t>
    </dgm:pt>
    <dgm:pt modelId="{97DFCDE4-6D4A-46BE-8DB8-69136448BF7D}" type="parTrans" cxnId="{3185E1E9-42A2-4CB4-A6FC-794363A9338A}">
      <dgm:prSet/>
      <dgm:spPr/>
      <dgm:t>
        <a:bodyPr/>
        <a:lstStyle/>
        <a:p>
          <a:endParaRPr lang="en-US"/>
        </a:p>
      </dgm:t>
    </dgm:pt>
    <dgm:pt modelId="{ADEBD5CA-CA97-4741-B613-C853A3CA524E}" type="sibTrans" cxnId="{3185E1E9-42A2-4CB4-A6FC-794363A9338A}">
      <dgm:prSet/>
      <dgm:spPr/>
      <dgm:t>
        <a:bodyPr/>
        <a:lstStyle/>
        <a:p>
          <a:endParaRPr lang="en-US"/>
        </a:p>
      </dgm:t>
    </dgm:pt>
    <dgm:pt modelId="{349D9B72-2693-4AE5-85E8-9BADB491EED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Will continue to add/remove definitions as text edits occur.</a:t>
          </a:r>
        </a:p>
      </dgm:t>
    </dgm:pt>
    <dgm:pt modelId="{1116EB1C-4D14-4DB7-BE4E-EFCE321742CE}" type="parTrans" cxnId="{4FCA9FCD-18F6-4605-AAB3-31AC741B1EB5}">
      <dgm:prSet/>
      <dgm:spPr/>
      <dgm:t>
        <a:bodyPr/>
        <a:lstStyle/>
        <a:p>
          <a:endParaRPr lang="en-US"/>
        </a:p>
      </dgm:t>
    </dgm:pt>
    <dgm:pt modelId="{36562DF8-B216-4052-A297-56CA727ED722}" type="sibTrans" cxnId="{4FCA9FCD-18F6-4605-AAB3-31AC741B1EB5}">
      <dgm:prSet/>
      <dgm:spPr/>
      <dgm:t>
        <a:bodyPr/>
        <a:lstStyle/>
        <a:p>
          <a:endParaRPr lang="en-US"/>
        </a:p>
      </dgm:t>
    </dgm:pt>
    <dgm:pt modelId="{B71CE172-B9A0-492E-BCF0-F294D009574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Identify which definitions need graphics or need to be easier to understand.</a:t>
          </a:r>
        </a:p>
      </dgm:t>
    </dgm:pt>
    <dgm:pt modelId="{F6FAC459-CFC7-4F90-B15D-D1C96A17266F}" type="parTrans" cxnId="{79EBA80D-E238-4470-8100-E9FB0F00A504}">
      <dgm:prSet/>
      <dgm:spPr/>
      <dgm:t>
        <a:bodyPr/>
        <a:lstStyle/>
        <a:p>
          <a:endParaRPr lang="en-US"/>
        </a:p>
      </dgm:t>
    </dgm:pt>
    <dgm:pt modelId="{0BFF4997-5429-4BE0-B98D-D728C068368E}" type="sibTrans" cxnId="{79EBA80D-E238-4470-8100-E9FB0F00A504}">
      <dgm:prSet/>
      <dgm:spPr/>
      <dgm:t>
        <a:bodyPr/>
        <a:lstStyle/>
        <a:p>
          <a:endParaRPr lang="en-US"/>
        </a:p>
      </dgm:t>
    </dgm:pt>
    <dgm:pt modelId="{FB1957C4-0F91-4FE6-93FB-25F1B0411B69}" type="pres">
      <dgm:prSet presAssocID="{A496822D-1B18-4B93-8E78-B7E3DA0AAAFD}" presName="linear" presStyleCnt="0">
        <dgm:presLayoutVars>
          <dgm:dir/>
          <dgm:animLvl val="lvl"/>
          <dgm:resizeHandles val="exact"/>
        </dgm:presLayoutVars>
      </dgm:prSet>
      <dgm:spPr/>
    </dgm:pt>
    <dgm:pt modelId="{F6265D2B-46B7-4735-B3FB-98D1698C7753}" type="pres">
      <dgm:prSet presAssocID="{D8F6CE33-3774-4367-A748-23569D3222E9}" presName="parentLin" presStyleCnt="0"/>
      <dgm:spPr/>
    </dgm:pt>
    <dgm:pt modelId="{150E994E-D54A-472A-B174-EAAA99A1944E}" type="pres">
      <dgm:prSet presAssocID="{D8F6CE33-3774-4367-A748-23569D3222E9}" presName="parentLeftMargin" presStyleLbl="node1" presStyleIdx="0" presStyleCnt="3"/>
      <dgm:spPr/>
    </dgm:pt>
    <dgm:pt modelId="{781EF293-DF48-4681-86A1-C536B36071FD}" type="pres">
      <dgm:prSet presAssocID="{D8F6CE33-3774-4367-A748-23569D3222E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ACCABB-CB56-42A2-8D33-F024C1CA8834}" type="pres">
      <dgm:prSet presAssocID="{D8F6CE33-3774-4367-A748-23569D3222E9}" presName="negativeSpace" presStyleCnt="0"/>
      <dgm:spPr/>
    </dgm:pt>
    <dgm:pt modelId="{E6D10272-0F74-47B5-B69E-B48FF4CE6A94}" type="pres">
      <dgm:prSet presAssocID="{D8F6CE33-3774-4367-A748-23569D3222E9}" presName="childText" presStyleLbl="conFgAcc1" presStyleIdx="0" presStyleCnt="3">
        <dgm:presLayoutVars>
          <dgm:bulletEnabled val="1"/>
        </dgm:presLayoutVars>
      </dgm:prSet>
      <dgm:spPr/>
    </dgm:pt>
    <dgm:pt modelId="{C41BB714-193F-4B4C-964A-7978841F54BE}" type="pres">
      <dgm:prSet presAssocID="{7E2C274B-AB0E-4239-8CA8-0BDE2AF7A036}" presName="spaceBetweenRectangles" presStyleCnt="0"/>
      <dgm:spPr/>
    </dgm:pt>
    <dgm:pt modelId="{5B70886D-3657-410F-A2B8-6FAFA73E53C4}" type="pres">
      <dgm:prSet presAssocID="{41323A6F-57C8-4A52-9A2D-F5FB23566DB0}" presName="parentLin" presStyleCnt="0"/>
      <dgm:spPr/>
    </dgm:pt>
    <dgm:pt modelId="{23CC3587-A152-4B8A-8B23-02B448B52422}" type="pres">
      <dgm:prSet presAssocID="{41323A6F-57C8-4A52-9A2D-F5FB23566DB0}" presName="parentLeftMargin" presStyleLbl="node1" presStyleIdx="0" presStyleCnt="3"/>
      <dgm:spPr/>
    </dgm:pt>
    <dgm:pt modelId="{6F40C7FC-22BB-4B6E-BB07-1ED3ABC35629}" type="pres">
      <dgm:prSet presAssocID="{41323A6F-57C8-4A52-9A2D-F5FB23566DB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F01376-22BA-457C-8019-76C56C310906}" type="pres">
      <dgm:prSet presAssocID="{41323A6F-57C8-4A52-9A2D-F5FB23566DB0}" presName="negativeSpace" presStyleCnt="0"/>
      <dgm:spPr/>
    </dgm:pt>
    <dgm:pt modelId="{94A4AC93-E823-4DBA-9EDE-22AB32DC898F}" type="pres">
      <dgm:prSet presAssocID="{41323A6F-57C8-4A52-9A2D-F5FB23566DB0}" presName="childText" presStyleLbl="conFgAcc1" presStyleIdx="1" presStyleCnt="3">
        <dgm:presLayoutVars>
          <dgm:bulletEnabled val="1"/>
        </dgm:presLayoutVars>
      </dgm:prSet>
      <dgm:spPr/>
    </dgm:pt>
    <dgm:pt modelId="{711BECEB-BB50-44B0-856A-E82DA89B7176}" type="pres">
      <dgm:prSet presAssocID="{5CA26D27-930F-429E-B689-6A057B0EDB45}" presName="spaceBetweenRectangles" presStyleCnt="0"/>
      <dgm:spPr/>
    </dgm:pt>
    <dgm:pt modelId="{CD40C0D8-5798-4707-80AB-9A573A008397}" type="pres">
      <dgm:prSet presAssocID="{1A364821-7325-4930-AE1B-E9689DB6B260}" presName="parentLin" presStyleCnt="0"/>
      <dgm:spPr/>
    </dgm:pt>
    <dgm:pt modelId="{AF336B5C-BB43-43EB-BA19-7E94A51E0348}" type="pres">
      <dgm:prSet presAssocID="{1A364821-7325-4930-AE1B-E9689DB6B260}" presName="parentLeftMargin" presStyleLbl="node1" presStyleIdx="1" presStyleCnt="3"/>
      <dgm:spPr/>
    </dgm:pt>
    <dgm:pt modelId="{66CA81DC-4785-4E3B-A73C-E57D583E7AC3}" type="pres">
      <dgm:prSet presAssocID="{1A364821-7325-4930-AE1B-E9689DB6B26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735AA84-8715-419D-A0BC-54D95CD02664}" type="pres">
      <dgm:prSet presAssocID="{1A364821-7325-4930-AE1B-E9689DB6B260}" presName="negativeSpace" presStyleCnt="0"/>
      <dgm:spPr/>
    </dgm:pt>
    <dgm:pt modelId="{3F5DE639-DA17-4041-83D8-F79E51B61894}" type="pres">
      <dgm:prSet presAssocID="{1A364821-7325-4930-AE1B-E9689DB6B2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9BAB101-2E32-4BA5-83D1-63D397719DD5}" type="presOf" srcId="{349D9B72-2693-4AE5-85E8-9BADB491EED4}" destId="{3F5DE639-DA17-4041-83D8-F79E51B61894}" srcOrd="0" destOrd="0" presId="urn:microsoft.com/office/officeart/2005/8/layout/list1"/>
    <dgm:cxn modelId="{79EBA80D-E238-4470-8100-E9FB0F00A504}" srcId="{1A364821-7325-4930-AE1B-E9689DB6B260}" destId="{B71CE172-B9A0-492E-BCF0-F294D0095742}" srcOrd="1" destOrd="0" parTransId="{F6FAC459-CFC7-4F90-B15D-D1C96A17266F}" sibTransId="{0BFF4997-5429-4BE0-B98D-D728C068368E}"/>
    <dgm:cxn modelId="{6AA42F10-05F4-4F08-BE29-328972C4282F}" type="presOf" srcId="{41323A6F-57C8-4A52-9A2D-F5FB23566DB0}" destId="{6F40C7FC-22BB-4B6E-BB07-1ED3ABC35629}" srcOrd="1" destOrd="0" presId="urn:microsoft.com/office/officeart/2005/8/layout/list1"/>
    <dgm:cxn modelId="{D2AC6612-B84D-428A-875C-9DBD27B19899}" srcId="{A496822D-1B18-4B93-8E78-B7E3DA0AAAFD}" destId="{41323A6F-57C8-4A52-9A2D-F5FB23566DB0}" srcOrd="1" destOrd="0" parTransId="{9EC1E892-ED30-4044-9470-454CC743B721}" sibTransId="{5CA26D27-930F-429E-B689-6A057B0EDB45}"/>
    <dgm:cxn modelId="{25A0F61E-9E08-4C33-AA89-6B7F1EA321A7}" srcId="{41323A6F-57C8-4A52-9A2D-F5FB23566DB0}" destId="{94D61917-2F25-4A9A-973F-731D8F2A5E63}" srcOrd="1" destOrd="0" parTransId="{F9F3BECE-9654-43FF-ABBB-2A1389B043CB}" sibTransId="{8A0EF68A-AF06-4D75-9E89-6D06F6127EA2}"/>
    <dgm:cxn modelId="{7A11E528-2F9F-4110-BBF3-4C11AB6F57AA}" type="presOf" srcId="{1A364821-7325-4930-AE1B-E9689DB6B260}" destId="{66CA81DC-4785-4E3B-A73C-E57D583E7AC3}" srcOrd="1" destOrd="0" presId="urn:microsoft.com/office/officeart/2005/8/layout/list1"/>
    <dgm:cxn modelId="{85E2D144-9228-4126-93EC-61A92012F7C9}" type="presOf" srcId="{A496822D-1B18-4B93-8E78-B7E3DA0AAAFD}" destId="{FB1957C4-0F91-4FE6-93FB-25F1B0411B69}" srcOrd="0" destOrd="0" presId="urn:microsoft.com/office/officeart/2005/8/layout/list1"/>
    <dgm:cxn modelId="{75BD0D69-8BE7-458C-B57F-C8024F37F68B}" type="presOf" srcId="{BA9E7750-7FD1-4770-AA0E-79754E65B1F3}" destId="{94A4AC93-E823-4DBA-9EDE-22AB32DC898F}" srcOrd="0" destOrd="0" presId="urn:microsoft.com/office/officeart/2005/8/layout/list1"/>
    <dgm:cxn modelId="{A8B0F574-2DD2-4525-88BC-4A385D8EF25C}" type="presOf" srcId="{1A364821-7325-4930-AE1B-E9689DB6B260}" destId="{AF336B5C-BB43-43EB-BA19-7E94A51E0348}" srcOrd="0" destOrd="0" presId="urn:microsoft.com/office/officeart/2005/8/layout/list1"/>
    <dgm:cxn modelId="{D69BAE79-EE09-4292-A323-AB267A11E703}" type="presOf" srcId="{B71CE172-B9A0-492E-BCF0-F294D0095742}" destId="{3F5DE639-DA17-4041-83D8-F79E51B61894}" srcOrd="0" destOrd="1" presId="urn:microsoft.com/office/officeart/2005/8/layout/list1"/>
    <dgm:cxn modelId="{49800280-CFFA-475C-A83B-29F450BB172D}" srcId="{41323A6F-57C8-4A52-9A2D-F5FB23566DB0}" destId="{BA9E7750-7FD1-4770-AA0E-79754E65B1F3}" srcOrd="0" destOrd="0" parTransId="{465168AA-3CA5-4F1B-BC47-6B3015C33C47}" sibTransId="{C3131BEE-CCBD-4E9F-888E-CD9FB32C0191}"/>
    <dgm:cxn modelId="{3390EF9C-586C-40CA-991B-878D009B956D}" type="presOf" srcId="{94D61917-2F25-4A9A-973F-731D8F2A5E63}" destId="{94A4AC93-E823-4DBA-9EDE-22AB32DC898F}" srcOrd="0" destOrd="1" presId="urn:microsoft.com/office/officeart/2005/8/layout/list1"/>
    <dgm:cxn modelId="{CE0FE2B1-C517-4AEA-9CC2-B948BE90F790}" srcId="{A496822D-1B18-4B93-8E78-B7E3DA0AAAFD}" destId="{D8F6CE33-3774-4367-A748-23569D3222E9}" srcOrd="0" destOrd="0" parTransId="{8EDA6D50-1B2C-4D93-86EE-885A6EF624B4}" sibTransId="{7E2C274B-AB0E-4239-8CA8-0BDE2AF7A036}"/>
    <dgm:cxn modelId="{D50E6DBA-28E1-45D6-8853-1D65687DF35E}" type="presOf" srcId="{D8F6CE33-3774-4367-A748-23569D3222E9}" destId="{150E994E-D54A-472A-B174-EAAA99A1944E}" srcOrd="0" destOrd="0" presId="urn:microsoft.com/office/officeart/2005/8/layout/list1"/>
    <dgm:cxn modelId="{92680EC6-D2E3-4791-ADB2-FB358B15CF90}" type="presOf" srcId="{41323A6F-57C8-4A52-9A2D-F5FB23566DB0}" destId="{23CC3587-A152-4B8A-8B23-02B448B52422}" srcOrd="0" destOrd="0" presId="urn:microsoft.com/office/officeart/2005/8/layout/list1"/>
    <dgm:cxn modelId="{F54AB4C9-74A2-40FE-A70E-23C963992C75}" type="presOf" srcId="{D8F6CE33-3774-4367-A748-23569D3222E9}" destId="{781EF293-DF48-4681-86A1-C536B36071FD}" srcOrd="1" destOrd="0" presId="urn:microsoft.com/office/officeart/2005/8/layout/list1"/>
    <dgm:cxn modelId="{4FCA9FCD-18F6-4605-AAB3-31AC741B1EB5}" srcId="{1A364821-7325-4930-AE1B-E9689DB6B260}" destId="{349D9B72-2693-4AE5-85E8-9BADB491EED4}" srcOrd="0" destOrd="0" parTransId="{1116EB1C-4D14-4DB7-BE4E-EFCE321742CE}" sibTransId="{36562DF8-B216-4052-A297-56CA727ED722}"/>
    <dgm:cxn modelId="{7BE4C9CF-B1FD-4E07-A29F-F19C19201F1D}" srcId="{D8F6CE33-3774-4367-A748-23569D3222E9}" destId="{091DB58C-04CF-4DCF-B191-126DF83B9658}" srcOrd="0" destOrd="0" parTransId="{41941B3D-EC1B-483E-8A9A-B5A42C323046}" sibTransId="{3E8858F7-D1E9-478B-9DC2-3DF1957325E7}"/>
    <dgm:cxn modelId="{3185E1E9-42A2-4CB4-A6FC-794363A9338A}" srcId="{A496822D-1B18-4B93-8E78-B7E3DA0AAAFD}" destId="{1A364821-7325-4930-AE1B-E9689DB6B260}" srcOrd="2" destOrd="0" parTransId="{97DFCDE4-6D4A-46BE-8DB8-69136448BF7D}" sibTransId="{ADEBD5CA-CA97-4741-B613-C853A3CA524E}"/>
    <dgm:cxn modelId="{330BD7FF-25CD-4481-ABBC-15FAD75D693A}" type="presOf" srcId="{091DB58C-04CF-4DCF-B191-126DF83B9658}" destId="{E6D10272-0F74-47B5-B69E-B48FF4CE6A94}" srcOrd="0" destOrd="0" presId="urn:microsoft.com/office/officeart/2005/8/layout/list1"/>
    <dgm:cxn modelId="{3DB579F7-447F-4BD0-B883-907D9B67E2DB}" type="presParOf" srcId="{FB1957C4-0F91-4FE6-93FB-25F1B0411B69}" destId="{F6265D2B-46B7-4735-B3FB-98D1698C7753}" srcOrd="0" destOrd="0" presId="urn:microsoft.com/office/officeart/2005/8/layout/list1"/>
    <dgm:cxn modelId="{B7A9B9E9-40FF-42DC-9725-A3EFB2D867FB}" type="presParOf" srcId="{F6265D2B-46B7-4735-B3FB-98D1698C7753}" destId="{150E994E-D54A-472A-B174-EAAA99A1944E}" srcOrd="0" destOrd="0" presId="urn:microsoft.com/office/officeart/2005/8/layout/list1"/>
    <dgm:cxn modelId="{C9D6188C-B17F-41AE-8570-606029A8A939}" type="presParOf" srcId="{F6265D2B-46B7-4735-B3FB-98D1698C7753}" destId="{781EF293-DF48-4681-86A1-C536B36071FD}" srcOrd="1" destOrd="0" presId="urn:microsoft.com/office/officeart/2005/8/layout/list1"/>
    <dgm:cxn modelId="{9C54FBE4-85AB-4BFC-8CC2-82858EB5B477}" type="presParOf" srcId="{FB1957C4-0F91-4FE6-93FB-25F1B0411B69}" destId="{6CACCABB-CB56-42A2-8D33-F024C1CA8834}" srcOrd="1" destOrd="0" presId="urn:microsoft.com/office/officeart/2005/8/layout/list1"/>
    <dgm:cxn modelId="{3CD4BD3B-1395-45DD-8744-C14ACE514CC0}" type="presParOf" srcId="{FB1957C4-0F91-4FE6-93FB-25F1B0411B69}" destId="{E6D10272-0F74-47B5-B69E-B48FF4CE6A94}" srcOrd="2" destOrd="0" presId="urn:microsoft.com/office/officeart/2005/8/layout/list1"/>
    <dgm:cxn modelId="{18E34A7C-1BF0-4DB3-943B-C216B85BA92C}" type="presParOf" srcId="{FB1957C4-0F91-4FE6-93FB-25F1B0411B69}" destId="{C41BB714-193F-4B4C-964A-7978841F54BE}" srcOrd="3" destOrd="0" presId="urn:microsoft.com/office/officeart/2005/8/layout/list1"/>
    <dgm:cxn modelId="{6A1DCCEA-19A3-4250-811E-83DBF2EF8D62}" type="presParOf" srcId="{FB1957C4-0F91-4FE6-93FB-25F1B0411B69}" destId="{5B70886D-3657-410F-A2B8-6FAFA73E53C4}" srcOrd="4" destOrd="0" presId="urn:microsoft.com/office/officeart/2005/8/layout/list1"/>
    <dgm:cxn modelId="{18418330-8663-4C82-97F6-44DB87EAE55D}" type="presParOf" srcId="{5B70886D-3657-410F-A2B8-6FAFA73E53C4}" destId="{23CC3587-A152-4B8A-8B23-02B448B52422}" srcOrd="0" destOrd="0" presId="urn:microsoft.com/office/officeart/2005/8/layout/list1"/>
    <dgm:cxn modelId="{126DE3B9-9BC5-4AF2-A41B-638BF3E29F72}" type="presParOf" srcId="{5B70886D-3657-410F-A2B8-6FAFA73E53C4}" destId="{6F40C7FC-22BB-4B6E-BB07-1ED3ABC35629}" srcOrd="1" destOrd="0" presId="urn:microsoft.com/office/officeart/2005/8/layout/list1"/>
    <dgm:cxn modelId="{15E3FD61-D2C6-4590-A155-264DB609A8A9}" type="presParOf" srcId="{FB1957C4-0F91-4FE6-93FB-25F1B0411B69}" destId="{B4F01376-22BA-457C-8019-76C56C310906}" srcOrd="5" destOrd="0" presId="urn:microsoft.com/office/officeart/2005/8/layout/list1"/>
    <dgm:cxn modelId="{4FE02B6C-560D-4A7E-B5E0-DF3ED326D824}" type="presParOf" srcId="{FB1957C4-0F91-4FE6-93FB-25F1B0411B69}" destId="{94A4AC93-E823-4DBA-9EDE-22AB32DC898F}" srcOrd="6" destOrd="0" presId="urn:microsoft.com/office/officeart/2005/8/layout/list1"/>
    <dgm:cxn modelId="{BDE896BB-AB04-49C0-AEBC-E0291BACEB30}" type="presParOf" srcId="{FB1957C4-0F91-4FE6-93FB-25F1B0411B69}" destId="{711BECEB-BB50-44B0-856A-E82DA89B7176}" srcOrd="7" destOrd="0" presId="urn:microsoft.com/office/officeart/2005/8/layout/list1"/>
    <dgm:cxn modelId="{EC7E23AB-13D2-4BF3-8452-347B8B267C9B}" type="presParOf" srcId="{FB1957C4-0F91-4FE6-93FB-25F1B0411B69}" destId="{CD40C0D8-5798-4707-80AB-9A573A008397}" srcOrd="8" destOrd="0" presId="urn:microsoft.com/office/officeart/2005/8/layout/list1"/>
    <dgm:cxn modelId="{E092276F-7CC6-4440-A70E-A2324213916B}" type="presParOf" srcId="{CD40C0D8-5798-4707-80AB-9A573A008397}" destId="{AF336B5C-BB43-43EB-BA19-7E94A51E0348}" srcOrd="0" destOrd="0" presId="urn:microsoft.com/office/officeart/2005/8/layout/list1"/>
    <dgm:cxn modelId="{E170E493-1ADC-48F4-AEB9-9957B5030EAC}" type="presParOf" srcId="{CD40C0D8-5798-4707-80AB-9A573A008397}" destId="{66CA81DC-4785-4E3B-A73C-E57D583E7AC3}" srcOrd="1" destOrd="0" presId="urn:microsoft.com/office/officeart/2005/8/layout/list1"/>
    <dgm:cxn modelId="{245089FA-8926-460E-88CE-0AC9E02DA4B1}" type="presParOf" srcId="{FB1957C4-0F91-4FE6-93FB-25F1B0411B69}" destId="{9735AA84-8715-419D-A0BC-54D95CD02664}" srcOrd="9" destOrd="0" presId="urn:microsoft.com/office/officeart/2005/8/layout/list1"/>
    <dgm:cxn modelId="{86ED91BA-091C-4C8B-9226-367DD290701D}" type="presParOf" srcId="{FB1957C4-0F91-4FE6-93FB-25F1B0411B69}" destId="{3F5DE639-DA17-4041-83D8-F79E51B6189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7AF70-A45E-4480-BE82-6D339B214D4C}">
      <dsp:nvSpPr>
        <dsp:cNvPr id="0" name=""/>
        <dsp:cNvSpPr/>
      </dsp:nvSpPr>
      <dsp:spPr>
        <a:xfrm>
          <a:off x="0" y="12055"/>
          <a:ext cx="6462158" cy="437580"/>
        </a:xfrm>
        <a:prstGeom prst="roundRect">
          <a:avLst/>
        </a:prstGeom>
        <a:solidFill>
          <a:srgbClr val="D4AC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I, General Provisions</a:t>
          </a:r>
          <a:endParaRPr lang="en-US" sz="18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361" y="33416"/>
        <a:ext cx="6419436" cy="394858"/>
      </dsp:txXfrm>
    </dsp:sp>
    <dsp:sp modelId="{FE277047-CA7B-41E1-A0F9-2009916D4B9A}">
      <dsp:nvSpPr>
        <dsp:cNvPr id="0" name=""/>
        <dsp:cNvSpPr/>
      </dsp:nvSpPr>
      <dsp:spPr>
        <a:xfrm>
          <a:off x="0" y="485261"/>
          <a:ext cx="6462158" cy="448278"/>
        </a:xfrm>
        <a:prstGeom prst="roundRect">
          <a:avLst/>
        </a:prstGeom>
        <a:solidFill>
          <a:srgbClr val="7BAA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II, </a:t>
          </a: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Zoning</a:t>
          </a: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Districts and Dimensional </a:t>
          </a: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Standards</a:t>
          </a: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800" kern="1200" dirty="0">
            <a:effectLst/>
            <a:latin typeface="Blue Highway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21883" y="507144"/>
        <a:ext cx="6418392" cy="404512"/>
      </dsp:txXfrm>
    </dsp:sp>
    <dsp:sp modelId="{721E3B2E-64FE-4111-B51C-D7B93A42D49E}">
      <dsp:nvSpPr>
        <dsp:cNvPr id="0" name=""/>
        <dsp:cNvSpPr/>
      </dsp:nvSpPr>
      <dsp:spPr>
        <a:xfrm>
          <a:off x="0" y="965219"/>
          <a:ext cx="6462158" cy="437580"/>
        </a:xfrm>
        <a:prstGeom prst="roundRect">
          <a:avLst/>
        </a:prstGeom>
        <a:solidFill>
          <a:srgbClr val="7BAA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III, Uses and Supplemental Use Standards</a:t>
          </a:r>
          <a:endParaRPr lang="en-US" sz="1800" kern="12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361" y="986580"/>
        <a:ext cx="6419436" cy="394858"/>
      </dsp:txXfrm>
    </dsp:sp>
    <dsp:sp modelId="{C1F86E6C-15C0-42F4-B618-A31C9DD20D19}">
      <dsp:nvSpPr>
        <dsp:cNvPr id="0" name=""/>
        <dsp:cNvSpPr/>
      </dsp:nvSpPr>
      <dsp:spPr>
        <a:xfrm>
          <a:off x="0" y="1434479"/>
          <a:ext cx="6462158" cy="437580"/>
        </a:xfrm>
        <a:prstGeom prst="roundRect">
          <a:avLst/>
        </a:prstGeom>
        <a:solidFill>
          <a:srgbClr val="7BAA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IV, </a:t>
          </a: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Subdivision</a:t>
          </a: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&amp; Infrastructure</a:t>
          </a:r>
          <a:endParaRPr lang="en-US" sz="1800" kern="1200" dirty="0">
            <a:effectLst/>
            <a:latin typeface="Blue Highway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21361" y="1455840"/>
        <a:ext cx="6419436" cy="394858"/>
      </dsp:txXfrm>
    </dsp:sp>
    <dsp:sp modelId="{A593A5F1-D300-439C-9829-435B5972EBE3}">
      <dsp:nvSpPr>
        <dsp:cNvPr id="0" name=""/>
        <dsp:cNvSpPr/>
      </dsp:nvSpPr>
      <dsp:spPr>
        <a:xfrm>
          <a:off x="0" y="1903739"/>
          <a:ext cx="6462158" cy="437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V, Environmental Standards</a:t>
          </a:r>
          <a:endParaRPr lang="en-US" sz="1800" kern="12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361" y="1925100"/>
        <a:ext cx="6419436" cy="394858"/>
      </dsp:txXfrm>
    </dsp:sp>
    <dsp:sp modelId="{9757B0B8-68A0-4738-998D-6BF1F0C0A408}">
      <dsp:nvSpPr>
        <dsp:cNvPr id="0" name=""/>
        <dsp:cNvSpPr/>
      </dsp:nvSpPr>
      <dsp:spPr>
        <a:xfrm>
          <a:off x="0" y="2372999"/>
          <a:ext cx="6462158" cy="437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VI, Design </a:t>
          </a: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Standards</a:t>
          </a:r>
          <a:endParaRPr lang="en-US" sz="1800" kern="12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361" y="2394360"/>
        <a:ext cx="6419436" cy="394858"/>
      </dsp:txXfrm>
    </dsp:sp>
    <dsp:sp modelId="{1CDD0720-2C08-4CFF-9640-4CF27EE4974C}">
      <dsp:nvSpPr>
        <dsp:cNvPr id="0" name=""/>
        <dsp:cNvSpPr/>
      </dsp:nvSpPr>
      <dsp:spPr>
        <a:xfrm>
          <a:off x="0" y="2842259"/>
          <a:ext cx="6462158" cy="437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VII, </a:t>
          </a: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Signs</a:t>
          </a:r>
          <a:endParaRPr lang="en-US" sz="1800" kern="12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361" y="2863620"/>
        <a:ext cx="6419436" cy="394858"/>
      </dsp:txXfrm>
    </dsp:sp>
    <dsp:sp modelId="{81A1B4AE-E4B0-487D-8C3A-D7A4C5A9D437}">
      <dsp:nvSpPr>
        <dsp:cNvPr id="0" name=""/>
        <dsp:cNvSpPr/>
      </dsp:nvSpPr>
      <dsp:spPr>
        <a:xfrm>
          <a:off x="0" y="3311519"/>
          <a:ext cx="6462158" cy="437580"/>
        </a:xfrm>
        <a:prstGeom prst="roundRect">
          <a:avLst/>
        </a:prstGeom>
        <a:solidFill>
          <a:srgbClr val="D4AC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VIII, </a:t>
          </a: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Administration</a:t>
          </a:r>
          <a:endParaRPr lang="en-US" sz="1800" kern="12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361" y="3332880"/>
        <a:ext cx="6419436" cy="394858"/>
      </dsp:txXfrm>
    </dsp:sp>
    <dsp:sp modelId="{9BBF3D70-2F71-43E6-9E35-637497BDC93C}">
      <dsp:nvSpPr>
        <dsp:cNvPr id="0" name=""/>
        <dsp:cNvSpPr/>
      </dsp:nvSpPr>
      <dsp:spPr>
        <a:xfrm>
          <a:off x="0" y="3780779"/>
          <a:ext cx="6462158" cy="437580"/>
        </a:xfrm>
        <a:prstGeom prst="roundRect">
          <a:avLst/>
        </a:prstGeom>
        <a:solidFill>
          <a:srgbClr val="0081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Article IX, Procedures</a:t>
          </a:r>
          <a:endParaRPr lang="en-US" sz="1800" kern="1200" dirty="0">
            <a:effectLst/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361" y="3802140"/>
        <a:ext cx="6419436" cy="394858"/>
      </dsp:txXfrm>
    </dsp:sp>
    <dsp:sp modelId="{99147368-B457-4701-A4D4-79580ABC2175}">
      <dsp:nvSpPr>
        <dsp:cNvPr id="0" name=""/>
        <dsp:cNvSpPr/>
      </dsp:nvSpPr>
      <dsp:spPr>
        <a:xfrm>
          <a:off x="0" y="4250039"/>
          <a:ext cx="6462158" cy="437580"/>
        </a:xfrm>
        <a:prstGeom prst="roundRect">
          <a:avLst/>
        </a:prstGeom>
        <a:solidFill>
          <a:srgbClr val="D4AC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Article X, </a:t>
          </a:r>
          <a:r>
            <a:rPr lang="en-US" sz="18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Definitions</a:t>
          </a:r>
          <a:r>
            <a:rPr lang="en-US" sz="1800" b="1" kern="1200" dirty="0">
              <a:effectLst/>
              <a:latin typeface="Blue Highway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600" b="1" kern="1200" dirty="0">
            <a:effectLst/>
            <a:latin typeface="Blue Highway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61" y="4271400"/>
        <a:ext cx="6419436" cy="3948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217FB-03AB-43A5-80E1-C4F08D5F19F1}">
      <dsp:nvSpPr>
        <dsp:cNvPr id="0" name=""/>
        <dsp:cNvSpPr/>
      </dsp:nvSpPr>
      <dsp:spPr>
        <a:xfrm>
          <a:off x="0" y="369555"/>
          <a:ext cx="11800114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820" tIns="416560" rIns="91582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Contains the legal requirements for the Ordinance and provides the authority, purpose, effective date, and transitional provisions.</a:t>
          </a:r>
        </a:p>
      </dsp:txBody>
      <dsp:txXfrm>
        <a:off x="0" y="369555"/>
        <a:ext cx="11800114" cy="1134000"/>
      </dsp:txXfrm>
    </dsp:sp>
    <dsp:sp modelId="{895F284C-0EE9-4F84-9EDF-06C071553241}">
      <dsp:nvSpPr>
        <dsp:cNvPr id="0" name=""/>
        <dsp:cNvSpPr/>
      </dsp:nvSpPr>
      <dsp:spPr>
        <a:xfrm>
          <a:off x="590005" y="74355"/>
          <a:ext cx="8260079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211" tIns="0" rIns="31221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Content</a:t>
          </a:r>
        </a:p>
      </dsp:txBody>
      <dsp:txXfrm>
        <a:off x="618826" y="103176"/>
        <a:ext cx="8202437" cy="532758"/>
      </dsp:txXfrm>
    </dsp:sp>
    <dsp:sp modelId="{FE76C000-FA4A-4602-AA52-6FBBBDF77F77}">
      <dsp:nvSpPr>
        <dsp:cNvPr id="0" name=""/>
        <dsp:cNvSpPr/>
      </dsp:nvSpPr>
      <dsp:spPr>
        <a:xfrm>
          <a:off x="0" y="1915922"/>
          <a:ext cx="11800114" cy="834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4595619"/>
              <a:satOff val="47736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820" tIns="416560" rIns="9158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Review of the Purpose of the Code. </a:t>
          </a:r>
        </a:p>
      </dsp:txBody>
      <dsp:txXfrm>
        <a:off x="0" y="1915922"/>
        <a:ext cx="11800114" cy="834750"/>
      </dsp:txXfrm>
    </dsp:sp>
    <dsp:sp modelId="{901C82D8-A938-4131-AC25-601E3D1096E7}">
      <dsp:nvSpPr>
        <dsp:cNvPr id="0" name=""/>
        <dsp:cNvSpPr/>
      </dsp:nvSpPr>
      <dsp:spPr>
        <a:xfrm>
          <a:off x="590005" y="1611555"/>
          <a:ext cx="8260079" cy="590400"/>
        </a:xfrm>
        <a:prstGeom prst="roundRect">
          <a:avLst/>
        </a:prstGeom>
        <a:gradFill rotWithShape="0">
          <a:gsLst>
            <a:gs pos="0">
              <a:schemeClr val="accent2">
                <a:hueOff val="4595619"/>
                <a:satOff val="47736"/>
                <a:lumOff val="-1343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595619"/>
                <a:satOff val="47736"/>
                <a:lumOff val="-1343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595619"/>
                <a:satOff val="47736"/>
                <a:lumOff val="-1343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211" tIns="0" rIns="31221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</a:t>
          </a:r>
        </a:p>
      </dsp:txBody>
      <dsp:txXfrm>
        <a:off x="618826" y="1640376"/>
        <a:ext cx="8202437" cy="532758"/>
      </dsp:txXfrm>
    </dsp:sp>
    <dsp:sp modelId="{7F1D5B09-FF7F-49C6-A13B-C356BE6E7C52}">
      <dsp:nvSpPr>
        <dsp:cNvPr id="0" name=""/>
        <dsp:cNvSpPr/>
      </dsp:nvSpPr>
      <dsp:spPr>
        <a:xfrm>
          <a:off x="0" y="3144705"/>
          <a:ext cx="11800114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9191237"/>
              <a:satOff val="95473"/>
              <a:lumOff val="-268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820" tIns="416560" rIns="91582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Added a Consistency with Adopted Plans section. Move Vested Development Rights to Procedures.</a:t>
          </a:r>
        </a:p>
      </dsp:txBody>
      <dsp:txXfrm>
        <a:off x="0" y="3144705"/>
        <a:ext cx="11800114" cy="1134000"/>
      </dsp:txXfrm>
    </dsp:sp>
    <dsp:sp modelId="{357C9895-DFE7-41CD-A25B-5E78ED696A98}">
      <dsp:nvSpPr>
        <dsp:cNvPr id="0" name=""/>
        <dsp:cNvSpPr/>
      </dsp:nvSpPr>
      <dsp:spPr>
        <a:xfrm>
          <a:off x="590005" y="2849505"/>
          <a:ext cx="8260079" cy="590400"/>
        </a:xfrm>
        <a:prstGeom prst="roundRect">
          <a:avLst/>
        </a:prstGeom>
        <a:gradFill rotWithShape="0">
          <a:gsLst>
            <a:gs pos="0">
              <a:schemeClr val="accent2">
                <a:hueOff val="9191237"/>
                <a:satOff val="95473"/>
                <a:lumOff val="-2686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9191237"/>
                <a:satOff val="95473"/>
                <a:lumOff val="-2686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9191237"/>
                <a:satOff val="95473"/>
                <a:lumOff val="-2686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211" tIns="0" rIns="31221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Changes</a:t>
          </a:r>
        </a:p>
      </dsp:txBody>
      <dsp:txXfrm>
        <a:off x="618826" y="2878326"/>
        <a:ext cx="8202437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217FB-03AB-43A5-80E1-C4F08D5F19F1}">
      <dsp:nvSpPr>
        <dsp:cNvPr id="0" name=""/>
        <dsp:cNvSpPr/>
      </dsp:nvSpPr>
      <dsp:spPr>
        <a:xfrm>
          <a:off x="0" y="459042"/>
          <a:ext cx="11811699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6719" tIns="395732" rIns="916719" bIns="135128" numCol="1" spcCol="1270" anchor="t" anchorCtr="0">
          <a:noAutofit/>
        </a:bodyPr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Contains the descriptions of each of the Town Boards and Staff who have roles in the development process. Includes Oath of Office, Minutes, Conflict of Interest, and Duties.</a:t>
          </a:r>
        </a:p>
      </dsp:txBody>
      <dsp:txXfrm>
        <a:off x="0" y="459042"/>
        <a:ext cx="11811699" cy="1077300"/>
      </dsp:txXfrm>
    </dsp:sp>
    <dsp:sp modelId="{895F284C-0EE9-4F84-9EDF-06C071553241}">
      <dsp:nvSpPr>
        <dsp:cNvPr id="0" name=""/>
        <dsp:cNvSpPr/>
      </dsp:nvSpPr>
      <dsp:spPr>
        <a:xfrm>
          <a:off x="599296" y="187313"/>
          <a:ext cx="8268189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518" tIns="0" rIns="31251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Content</a:t>
          </a:r>
        </a:p>
      </dsp:txBody>
      <dsp:txXfrm>
        <a:off x="626676" y="214693"/>
        <a:ext cx="8213429" cy="506120"/>
      </dsp:txXfrm>
    </dsp:sp>
    <dsp:sp modelId="{FE76C000-FA4A-4602-AA52-6FBBBDF77F77}">
      <dsp:nvSpPr>
        <dsp:cNvPr id="0" name=""/>
        <dsp:cNvSpPr/>
      </dsp:nvSpPr>
      <dsp:spPr>
        <a:xfrm>
          <a:off x="0" y="1928091"/>
          <a:ext cx="11811699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4595619"/>
              <a:satOff val="47736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6719" tIns="395732" rIns="916719" bIns="135128" numCol="1" spcCol="1270" anchor="t" anchorCtr="0">
          <a:noAutofit/>
        </a:bodyPr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Start thinking about potential changes to Procedures (Article IX)– What boards or staff review which applications? What applications should be Administrative? Legislative? QJ?</a:t>
          </a:r>
        </a:p>
      </dsp:txBody>
      <dsp:txXfrm>
        <a:off x="0" y="1928091"/>
        <a:ext cx="11811699" cy="1077300"/>
      </dsp:txXfrm>
    </dsp:sp>
    <dsp:sp modelId="{901C82D8-A938-4131-AC25-601E3D1096E7}">
      <dsp:nvSpPr>
        <dsp:cNvPr id="0" name=""/>
        <dsp:cNvSpPr/>
      </dsp:nvSpPr>
      <dsp:spPr>
        <a:xfrm>
          <a:off x="590584" y="1638942"/>
          <a:ext cx="8268189" cy="560880"/>
        </a:xfrm>
        <a:prstGeom prst="roundRect">
          <a:avLst/>
        </a:prstGeom>
        <a:gradFill rotWithShape="0">
          <a:gsLst>
            <a:gs pos="0">
              <a:schemeClr val="accent2">
                <a:hueOff val="4595619"/>
                <a:satOff val="47736"/>
                <a:lumOff val="-1343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595619"/>
                <a:satOff val="47736"/>
                <a:lumOff val="-1343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595619"/>
                <a:satOff val="47736"/>
                <a:lumOff val="-1343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518" tIns="0" rIns="31251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</a:t>
          </a:r>
        </a:p>
      </dsp:txBody>
      <dsp:txXfrm>
        <a:off x="617964" y="1666322"/>
        <a:ext cx="8213429" cy="506120"/>
      </dsp:txXfrm>
    </dsp:sp>
    <dsp:sp modelId="{7F1D5B09-FF7F-49C6-A13B-C356BE6E7C52}">
      <dsp:nvSpPr>
        <dsp:cNvPr id="0" name=""/>
        <dsp:cNvSpPr/>
      </dsp:nvSpPr>
      <dsp:spPr>
        <a:xfrm>
          <a:off x="0" y="3379722"/>
          <a:ext cx="11811699" cy="793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9191237"/>
              <a:satOff val="95473"/>
              <a:lumOff val="-268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6719" tIns="395732" rIns="916719" bIns="135128" numCol="1" spcCol="1270" anchor="t" anchorCtr="0">
          <a:noAutofit/>
        </a:bodyPr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Moves all regulations to one place and serves as an intro Chapter to Procedures in Article IX.</a:t>
          </a:r>
        </a:p>
      </dsp:txBody>
      <dsp:txXfrm>
        <a:off x="0" y="3379722"/>
        <a:ext cx="11811699" cy="793012"/>
      </dsp:txXfrm>
    </dsp:sp>
    <dsp:sp modelId="{357C9895-DFE7-41CD-A25B-5E78ED696A98}">
      <dsp:nvSpPr>
        <dsp:cNvPr id="0" name=""/>
        <dsp:cNvSpPr/>
      </dsp:nvSpPr>
      <dsp:spPr>
        <a:xfrm>
          <a:off x="590584" y="3099282"/>
          <a:ext cx="8268189" cy="560880"/>
        </a:xfrm>
        <a:prstGeom prst="roundRect">
          <a:avLst/>
        </a:prstGeom>
        <a:gradFill rotWithShape="0">
          <a:gsLst>
            <a:gs pos="0">
              <a:schemeClr val="accent2">
                <a:hueOff val="9191237"/>
                <a:satOff val="95473"/>
                <a:lumOff val="-2686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9191237"/>
                <a:satOff val="95473"/>
                <a:lumOff val="-2686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9191237"/>
                <a:satOff val="95473"/>
                <a:lumOff val="-2686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518" tIns="0" rIns="31251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Changes</a:t>
          </a:r>
        </a:p>
      </dsp:txBody>
      <dsp:txXfrm>
        <a:off x="617964" y="3126662"/>
        <a:ext cx="8213429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10272-0F74-47B5-B69E-B48FF4CE6A94}">
      <dsp:nvSpPr>
        <dsp:cNvPr id="0" name=""/>
        <dsp:cNvSpPr/>
      </dsp:nvSpPr>
      <dsp:spPr>
        <a:xfrm>
          <a:off x="0" y="337193"/>
          <a:ext cx="12055618" cy="834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650" tIns="416560" rIns="93565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Definitions of abbreviations, general terms, and uses.</a:t>
          </a:r>
        </a:p>
      </dsp:txBody>
      <dsp:txXfrm>
        <a:off x="0" y="337193"/>
        <a:ext cx="12055618" cy="834750"/>
      </dsp:txXfrm>
    </dsp:sp>
    <dsp:sp modelId="{781EF293-DF48-4681-86A1-C536B36071FD}">
      <dsp:nvSpPr>
        <dsp:cNvPr id="0" name=""/>
        <dsp:cNvSpPr/>
      </dsp:nvSpPr>
      <dsp:spPr>
        <a:xfrm>
          <a:off x="602780" y="41993"/>
          <a:ext cx="8438933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972" tIns="0" rIns="31897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Content</a:t>
          </a:r>
        </a:p>
      </dsp:txBody>
      <dsp:txXfrm>
        <a:off x="631601" y="70814"/>
        <a:ext cx="8381291" cy="532758"/>
      </dsp:txXfrm>
    </dsp:sp>
    <dsp:sp modelId="{94A4AC93-E823-4DBA-9EDE-22AB32DC898F}">
      <dsp:nvSpPr>
        <dsp:cNvPr id="0" name=""/>
        <dsp:cNvSpPr/>
      </dsp:nvSpPr>
      <dsp:spPr>
        <a:xfrm>
          <a:off x="0" y="1575144"/>
          <a:ext cx="12055618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4595619"/>
              <a:satOff val="47736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650" tIns="416560" rIns="935650" bIns="142240" numCol="1" spcCol="1270" anchor="t" anchorCtr="0">
          <a:noAutofit/>
        </a:bodyPr>
        <a:lstStyle/>
        <a:p>
          <a:pPr marL="227013" lvl="1" indent="-2270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Added use definitions to ensure consistency with revised Land Use Table and 160D</a:t>
          </a:r>
        </a:p>
        <a:p>
          <a:pPr marL="227013" lvl="1" indent="-2270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Removed and grouped several definitions for similar or like uses. </a:t>
          </a:r>
        </a:p>
      </dsp:txBody>
      <dsp:txXfrm>
        <a:off x="0" y="1575144"/>
        <a:ext cx="12055618" cy="1165500"/>
      </dsp:txXfrm>
    </dsp:sp>
    <dsp:sp modelId="{6F40C7FC-22BB-4B6E-BB07-1ED3ABC35629}">
      <dsp:nvSpPr>
        <dsp:cNvPr id="0" name=""/>
        <dsp:cNvSpPr/>
      </dsp:nvSpPr>
      <dsp:spPr>
        <a:xfrm>
          <a:off x="602780" y="1279943"/>
          <a:ext cx="8438933" cy="590400"/>
        </a:xfrm>
        <a:prstGeom prst="roundRect">
          <a:avLst/>
        </a:prstGeom>
        <a:gradFill rotWithShape="0">
          <a:gsLst>
            <a:gs pos="0">
              <a:schemeClr val="accent2">
                <a:hueOff val="4595619"/>
                <a:satOff val="47736"/>
                <a:lumOff val="-1343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595619"/>
                <a:satOff val="47736"/>
                <a:lumOff val="-1343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595619"/>
                <a:satOff val="47736"/>
                <a:lumOff val="-1343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972" tIns="0" rIns="31897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Changes</a:t>
          </a:r>
        </a:p>
      </dsp:txBody>
      <dsp:txXfrm>
        <a:off x="631601" y="1308764"/>
        <a:ext cx="8381291" cy="532758"/>
      </dsp:txXfrm>
    </dsp:sp>
    <dsp:sp modelId="{3F5DE639-DA17-4041-83D8-F79E51B61894}">
      <dsp:nvSpPr>
        <dsp:cNvPr id="0" name=""/>
        <dsp:cNvSpPr/>
      </dsp:nvSpPr>
      <dsp:spPr>
        <a:xfrm>
          <a:off x="0" y="3143844"/>
          <a:ext cx="12055618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9191237"/>
              <a:satOff val="95473"/>
              <a:lumOff val="-268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650" tIns="416560" rIns="93565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Will continue to add/remove definitions as text edits occur.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Identify which definitions need graphics or need to be easier to understand.</a:t>
          </a:r>
        </a:p>
      </dsp:txBody>
      <dsp:txXfrm>
        <a:off x="0" y="3143844"/>
        <a:ext cx="12055618" cy="1165500"/>
      </dsp:txXfrm>
    </dsp:sp>
    <dsp:sp modelId="{66CA81DC-4785-4E3B-A73C-E57D583E7AC3}">
      <dsp:nvSpPr>
        <dsp:cNvPr id="0" name=""/>
        <dsp:cNvSpPr/>
      </dsp:nvSpPr>
      <dsp:spPr>
        <a:xfrm>
          <a:off x="602780" y="2848643"/>
          <a:ext cx="8438933" cy="590400"/>
        </a:xfrm>
        <a:prstGeom prst="roundRect">
          <a:avLst/>
        </a:prstGeom>
        <a:gradFill rotWithShape="0">
          <a:gsLst>
            <a:gs pos="0">
              <a:schemeClr val="accent2">
                <a:hueOff val="9191237"/>
                <a:satOff val="95473"/>
                <a:lumOff val="-2686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9191237"/>
                <a:satOff val="95473"/>
                <a:lumOff val="-2686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9191237"/>
                <a:satOff val="95473"/>
                <a:lumOff val="-2686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972" tIns="0" rIns="31897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Discussion / On-Going</a:t>
          </a:r>
        </a:p>
      </dsp:txBody>
      <dsp:txXfrm>
        <a:off x="631601" y="2877464"/>
        <a:ext cx="8381291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D4EF-E46C-43AA-A764-350DD417F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67F66-8282-40F3-B4B5-E3C3CEE41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35605-ABF0-485D-AD46-3032B49D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56653-5E77-4028-9A28-85245057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AFCEE-1120-4E0F-9274-F498BDB8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6C8F7-FFB6-44D9-B4E0-3573FD255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0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806A-4E6E-44D7-A2DA-AEE2603B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2941C-FE91-48C5-993E-BA3F87661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162F0-F52B-4D9E-9D54-E8A3BAB67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5B7A3-1D63-482D-B518-AD911539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67FD0-E722-44B9-8BE4-9CE7E41A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FFE3D-BC94-491C-A60D-4DEF1721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576FA-530A-4D22-9694-F407ECEA5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3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3555-151B-4E19-AC5B-8C29B0A5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C12A88-CAFB-4F75-8CF4-39D6336CD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C8947-3EFF-45FB-8B89-8E7768823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7E84-2F0C-4E89-8580-6835D7820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46BA-FDC9-40D6-A68E-BC019C6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BD024-3938-4CFC-8172-779F9D70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36362-A081-47D3-BF8E-84689EABB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4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45A5-1352-4AF0-B896-63DAEEBA1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2F46D-3C73-465E-897A-C6DE0DB6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67BD3-1227-443A-BECC-F208616D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B9A8F-8949-4DF1-AF10-ED2B5D4D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6914C-4E0F-458D-B768-B39B1CB8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E4D45-3BAE-4261-A54B-1B89D2A19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5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2AE0-ACD0-4F63-A384-C03CE7432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600713-DA58-4426-8887-AD0AA799A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51126-285D-4E5D-A32D-16BA20323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1EDB8-C54D-4BC8-8004-C6B021EC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F8F02-3AFB-477D-B4C9-D873C8C7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5DB67-99F2-4C16-941A-A3E68867E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B61F-796B-4D78-AA3A-F68E873D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1B79-5562-4352-8265-51FFD90F7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3D5F-9160-4E31-A8CD-6795A461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BD0EB-C53C-45FA-AE4D-83DFDEED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0DC5A-DAC6-4E0E-AC02-B818CB7C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8C98B-26C7-4ECB-B05D-63D88A413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2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807F56-5368-4C34-8042-9623E08BF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9E21D2-ABB0-4233-836E-61AB39A0B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0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ADD2-5D0C-4E29-8779-13501150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96E90-E143-4614-94ED-D54FFB520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818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D9446-B858-442D-8D09-89C5FFEBC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816C0-5856-44D0-AE00-BDD95CFD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CCFB8-2FD4-4F6F-82E9-5BAC108A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F4A41-F9E7-43A8-838B-DD255C0E3A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8BDFA-B312-4224-938E-29ADF68E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972B0-3269-4482-977F-32F4EA8DD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09F85-D3DF-4B24-93F5-617315F0D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4BAAB-0999-4A94-8EEC-3D76F914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44608-1EE5-476C-B46F-25C2A7DA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18A0-FC07-4992-AE58-8C83F5D6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67A80-FB19-4DA3-9420-B1019A753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C86D-91D6-4839-BB00-C6D17C98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E130C-3496-48B9-A473-4AAE4F6B0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3C1FE-AABF-4C12-B1B7-3E181FA1F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D5BE5-088C-4164-9A0E-902DA860D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4550E-484F-4068-9B1F-D7E4A5D3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ADDBC-B8BE-4F27-8900-2E3D3E85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9D1C8-583B-44A4-8C9B-D0602D08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0A1BB-1939-4474-B2B2-5F1D7F10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E8C296-8255-47F9-94BF-1910B1472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0E1B-EEB0-4482-A03D-D511DEB8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2745A-3E12-4B87-A71E-809CD36E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92983-C38C-4859-B2E5-01F41A06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D0933-C64E-4412-9021-77203FF6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8115-4D50-4138-82C8-82D5A24B0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8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1EC6-FDDF-411E-AAE0-56B38D09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F9345-2C49-4999-A8E0-F1FBFBAA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06B2F-E693-4D16-AB67-6CC807C6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85C4A-F2EE-4CB8-B2A8-A1D24AB27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6333184"/>
            <a:ext cx="2236470" cy="3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2E65E1-468E-4251-9FDA-1690659C4B8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800901-AD11-4264-92BE-DB8EE2A1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018B-DB6C-45EE-8AAA-5E47BCF61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59265-8272-40CF-B85E-A39E943A3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C07F6-1272-4C90-9128-6422F634DE7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749B1-26C3-44C6-A20E-A3F0DE03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17B70-BBC7-4FBB-A37A-C09D930FF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4F77-25B2-4580-920C-B1B9E2E9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818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BAA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D4AC2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0532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99B1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rth Wilkesboro, NC | Official Website">
            <a:extLst>
              <a:ext uri="{FF2B5EF4-FFF2-40B4-BE49-F238E27FC236}">
                <a16:creationId xmlns:a16="http://schemas.microsoft.com/office/drawing/2014/main" id="{D2B996FF-A8FE-E71C-8EA1-84E66800C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r="30248" b="284"/>
          <a:stretch/>
        </p:blipFill>
        <p:spPr bwMode="auto">
          <a:xfrm>
            <a:off x="0" y="-33931"/>
            <a:ext cx="12192000" cy="62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F708F50-54EE-4681-9BCE-0D98624F7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20177"/>
            <a:ext cx="9144000" cy="3662243"/>
          </a:xfrm>
        </p:spPr>
        <p:txBody>
          <a:bodyPr>
            <a:normAutofit fontScale="90000"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Town of North Wilkesboro</a:t>
            </a:r>
            <a:br>
              <a:rPr lang="en-US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Unified Development Ordinance</a:t>
            </a: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Steering Committee Meeting #1</a:t>
            </a:r>
            <a:b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April 11, 2024</a:t>
            </a:r>
          </a:p>
        </p:txBody>
      </p:sp>
      <p:pic>
        <p:nvPicPr>
          <p:cNvPr id="1030" name="Picture 6" descr="About North Wilkesboro | North Wilkesboro, NC">
            <a:extLst>
              <a:ext uri="{FF2B5EF4-FFF2-40B4-BE49-F238E27FC236}">
                <a16:creationId xmlns:a16="http://schemas.microsoft.com/office/drawing/2014/main" id="{14635A5A-7878-1972-0652-6B0426D0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11" y="264111"/>
            <a:ext cx="1765177" cy="17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0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E1B4-82BC-466A-9F52-66D8A037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930043-27A4-4B83-B582-ABDA4E71D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122891" cy="4486275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Please review Articles I, VIII, and X (included in your packets)</a:t>
            </a:r>
          </a:p>
          <a:p>
            <a:pPr lvl="1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Send all feedback to Staff as completed.</a:t>
            </a:r>
          </a:p>
          <a:p>
            <a:pPr lvl="1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DUE DATE: Monday, April 22nd</a:t>
            </a:r>
          </a:p>
          <a:p>
            <a:pPr marL="457200" lvl="1" indent="0">
              <a:buNone/>
            </a:pP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Steps: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will receive a copy of this PowerPoint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copy of the finalized project schedule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Summary of Meeting Notes from Discussion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Meeting: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June 13th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7857B-79FE-50FB-722A-6F93670CE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380" y="2222906"/>
            <a:ext cx="4330710" cy="38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25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0424-CB57-41A8-A446-905CCFFE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EA8E2-CE12-4F0B-A25D-652A31D04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65306"/>
            <a:ext cx="10515600" cy="1424344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Karen Mallo: kmallo@withersravenel.com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Greg Feldman: gfeldman@withersravenel.com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AB581-7DC7-EA0E-993B-0984E3720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041" y="541601"/>
            <a:ext cx="3250690" cy="193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3497E-E9F1-3B34-0C30-122E96487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l="-727" t="22687" r="727" b="8680"/>
          <a:stretch/>
        </p:blipFill>
        <p:spPr>
          <a:xfrm>
            <a:off x="165463" y="-123055"/>
            <a:ext cx="11660268" cy="600531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44459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3706-A596-4903-9DC7-B55DA82D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25D68-96C0-44DF-8862-6E47E64A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21" y="1399592"/>
            <a:ext cx="7670404" cy="5205251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Review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Schedule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UDO Content Outline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Status Update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Article I, General Provisions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Article VIII, Administration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Article X, Definitions 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Steps / Questions</a:t>
            </a:r>
          </a:p>
          <a:p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C5DEE-84AD-B5CF-A216-97F6CC614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b="33897"/>
          <a:stretch/>
        </p:blipFill>
        <p:spPr>
          <a:xfrm>
            <a:off x="5597625" y="1704132"/>
            <a:ext cx="6104762" cy="30281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124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D4DF6-5816-4C96-9A80-2B6DA604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91" y="365125"/>
            <a:ext cx="10976697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Introductions – Project Team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3769E-3DBA-4277-BDF7-6073C09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163" y="1681163"/>
            <a:ext cx="2911261" cy="82391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Greg Feldman, AICP, CZO</a:t>
            </a:r>
          </a:p>
          <a:p>
            <a:pPr algn="ctr"/>
            <a:r>
              <a:rPr lang="en-US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Staff Planner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87A062C-A0CF-4B3E-9DDA-ECF6544F3262}"/>
              </a:ext>
            </a:extLst>
          </p:cNvPr>
          <p:cNvSpPr txBox="1">
            <a:spLocks/>
          </p:cNvSpPr>
          <p:nvPr/>
        </p:nvSpPr>
        <p:spPr>
          <a:xfrm>
            <a:off x="9294685" y="1676690"/>
            <a:ext cx="2701641" cy="837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818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7BAA6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D4AC2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F05329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F99B1E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Jay McLeod, AICP</a:t>
            </a:r>
          </a:p>
          <a:p>
            <a:pPr algn="ctr"/>
            <a:r>
              <a:rPr lang="en-US" sz="15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Director, Community Planning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446C242-C6E0-406F-AF58-4E172E18B664}"/>
              </a:ext>
            </a:extLst>
          </p:cNvPr>
          <p:cNvSpPr txBox="1">
            <a:spLocks/>
          </p:cNvSpPr>
          <p:nvPr/>
        </p:nvSpPr>
        <p:spPr>
          <a:xfrm>
            <a:off x="214755" y="1690688"/>
            <a:ext cx="291126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818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7BAA6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D4AC2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F05329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F99B1E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Karen Mallo, AICP</a:t>
            </a:r>
          </a:p>
          <a:p>
            <a:pPr algn="ctr"/>
            <a:r>
              <a:rPr lang="en-US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Manager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196828-25C9-6D8F-D5BC-3181E87B1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4218"/>
          <a:stretch/>
        </p:blipFill>
        <p:spPr>
          <a:xfrm>
            <a:off x="3336345" y="2522938"/>
            <a:ext cx="2777445" cy="2587404"/>
          </a:xfrm>
        </p:spPr>
      </p:pic>
      <p:pic>
        <p:nvPicPr>
          <p:cNvPr id="9" name="Picture 8" descr="A person in a red shirt&#10;&#10;Description automatically generated">
            <a:extLst>
              <a:ext uri="{FF2B5EF4-FFF2-40B4-BE49-F238E27FC236}">
                <a16:creationId xmlns:a16="http://schemas.microsoft.com/office/drawing/2014/main" id="{1626BFF6-10C9-14F5-DEE0-D723BF2B5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 r="7900"/>
          <a:stretch/>
        </p:blipFill>
        <p:spPr>
          <a:xfrm>
            <a:off x="9294686" y="2529289"/>
            <a:ext cx="2709033" cy="2602241"/>
          </a:xfrm>
          <a:prstGeom prst="rect">
            <a:avLst/>
          </a:prstGeom>
        </p:spPr>
      </p:pic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5F2ABDEF-B004-0B33-BCE1-7F42905813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8876"/>
          <a:stretch/>
        </p:blipFill>
        <p:spPr>
          <a:xfrm>
            <a:off x="6341904" y="2529289"/>
            <a:ext cx="2724668" cy="2584247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AADEE88-7C16-AA03-018F-5F5EEB572A12}"/>
              </a:ext>
            </a:extLst>
          </p:cNvPr>
          <p:cNvSpPr txBox="1">
            <a:spLocks/>
          </p:cNvSpPr>
          <p:nvPr/>
        </p:nvSpPr>
        <p:spPr>
          <a:xfrm>
            <a:off x="6341904" y="1676690"/>
            <a:ext cx="272466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818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7BAA6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D4AC2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F05329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F99B1E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Daniel Rauh, AICP</a:t>
            </a:r>
          </a:p>
          <a:p>
            <a:pPr algn="ctr"/>
            <a:r>
              <a:rPr lang="en-US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PM and Senior Planner</a:t>
            </a:r>
          </a:p>
        </p:txBody>
      </p:sp>
      <p:pic>
        <p:nvPicPr>
          <p:cNvPr id="10" name="Picture 9" descr="A person in a green shirt&#10;&#10;Description automatically generated">
            <a:extLst>
              <a:ext uri="{FF2B5EF4-FFF2-40B4-BE49-F238E27FC236}">
                <a16:creationId xmlns:a16="http://schemas.microsoft.com/office/drawing/2014/main" id="{B37D6A5E-1C17-65CD-37C9-37897FE253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5964"/>
          <a:stretch/>
        </p:blipFill>
        <p:spPr>
          <a:xfrm>
            <a:off x="195673" y="2500602"/>
            <a:ext cx="2912558" cy="2587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4222E-975B-3A11-56AA-DEB2579A2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213" y="0"/>
            <a:ext cx="222878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4"/>
    </mc:Choice>
    <mc:Fallback xmlns="">
      <p:transition spd="slow" advTm="99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3706-A596-4903-9DC7-B55DA82D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25D68-96C0-44DF-8862-6E47E64A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007" y="1544619"/>
            <a:ext cx="10432868" cy="5205251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Administrative Kick Off: January 16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Kick Off Meeting: February 8</a:t>
            </a:r>
            <a:r>
              <a:rPr lang="en-US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Annotated copy of ordinance as is exists today completed / work-in-progress by Town staff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Meeting recap / Summary of issues and concerns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Took current ordinance and “shuffled” Chapters to fit proposed outline for better flow and easier use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Applied fonts and colors from media plan to ordinance format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Started WRITING!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438E9-047C-14DB-2C19-9FA25E7A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040" y="108130"/>
            <a:ext cx="2602526" cy="15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89D9C-CDC8-FC47-6F6F-50048094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05364"/>
            <a:ext cx="10882745" cy="1325563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CCB30-3BC2-365D-ED00-FBB8A833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128" y="-58312"/>
            <a:ext cx="3250690" cy="1868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3ADFE-6514-284A-C329-FCD1CC0A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915745"/>
            <a:ext cx="11120846" cy="30265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60AD09-C1FA-A948-5B9D-291B8C108AFD}"/>
              </a:ext>
            </a:extLst>
          </p:cNvPr>
          <p:cNvSpPr txBox="1">
            <a:spLocks/>
          </p:cNvSpPr>
          <p:nvPr/>
        </p:nvSpPr>
        <p:spPr>
          <a:xfrm>
            <a:off x="525450" y="5312229"/>
            <a:ext cx="10882745" cy="47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Anticipated Completion: December 2024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5FFF9F9-6A8D-79C2-6148-D5BEE3A22F44}"/>
              </a:ext>
            </a:extLst>
          </p:cNvPr>
          <p:cNvSpPr/>
          <p:nvPr/>
        </p:nvSpPr>
        <p:spPr>
          <a:xfrm>
            <a:off x="6409509" y="1367246"/>
            <a:ext cx="130628" cy="548499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FCA23-1071-45DD-AF3C-DAF96000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48" y="365126"/>
            <a:ext cx="11206152" cy="1038802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Status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B204-C601-0F9B-F7BA-45DB984C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128" y="-58312"/>
            <a:ext cx="3250690" cy="1868639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F5E7C0C-BBF3-4A83-A691-C0C5138786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561663"/>
              </p:ext>
            </p:extLst>
          </p:nvPr>
        </p:nvGraphicFramePr>
        <p:xfrm>
          <a:off x="147648" y="1403928"/>
          <a:ext cx="6462158" cy="4703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6925008-A0BD-EEB7-1D0A-C2B82C56C36D}"/>
              </a:ext>
            </a:extLst>
          </p:cNvPr>
          <p:cNvSpPr txBox="1"/>
          <p:nvPr/>
        </p:nvSpPr>
        <p:spPr>
          <a:xfrm>
            <a:off x="6609806" y="2961808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Chapters that are ready for your review!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Chapters that are in the works!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Chapters just getting started!</a:t>
            </a:r>
          </a:p>
        </p:txBody>
      </p:sp>
    </p:spTree>
    <p:extLst>
      <p:ext uri="{BB962C8B-B14F-4D97-AF65-F5344CB8AC3E}">
        <p14:creationId xmlns:p14="http://schemas.microsoft.com/office/powerpoint/2010/main" val="197323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4E03-3175-54D9-D3D2-21574C60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286748"/>
            <a:ext cx="10515600" cy="967286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Article I: General Provisions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4267D3-0EA9-C3F0-C355-99D3677A24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545274"/>
              </p:ext>
            </p:extLst>
          </p:nvPr>
        </p:nvGraphicFramePr>
        <p:xfrm>
          <a:off x="195943" y="1333635"/>
          <a:ext cx="11800114" cy="4353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056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4E03-3175-54D9-D3D2-21574C60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286748"/>
            <a:ext cx="10515600" cy="967286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Article VIII: Administration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F79A4B76-EF96-10D5-34CB-16F41C0F1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979405"/>
              </p:ext>
            </p:extLst>
          </p:nvPr>
        </p:nvGraphicFramePr>
        <p:xfrm>
          <a:off x="190150" y="1359761"/>
          <a:ext cx="1181169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802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4C6D-5726-F91A-BA0E-E522340A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Chapter 10: Definitions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E2263F-94B9-5401-4BAA-A9CF0DA11C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65663"/>
              </p:ext>
            </p:extLst>
          </p:nvPr>
        </p:nvGraphicFramePr>
        <p:xfrm>
          <a:off x="68190" y="1471690"/>
          <a:ext cx="1205561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6042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rporate Primary">
      <a:dk1>
        <a:sysClr val="windowText" lastClr="000000"/>
      </a:dk1>
      <a:lt1>
        <a:sysClr val="window" lastClr="FFFFFF"/>
      </a:lt1>
      <a:dk2>
        <a:srgbClr val="8B8580"/>
      </a:dk2>
      <a:lt2>
        <a:srgbClr val="FFFFFF"/>
      </a:lt2>
      <a:accent1>
        <a:srgbClr val="7AAA64"/>
      </a:accent1>
      <a:accent2>
        <a:srgbClr val="8B8580"/>
      </a:accent2>
      <a:accent3>
        <a:srgbClr val="008182"/>
      </a:accent3>
      <a:accent4>
        <a:srgbClr val="D4AC2A"/>
      </a:accent4>
      <a:accent5>
        <a:srgbClr val="F99B1E"/>
      </a:accent5>
      <a:accent6>
        <a:srgbClr val="F0532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Master Presentation.potx" id="{46D4B781-8D71-4846-8D78-2090EA94F0F7}" vid="{228E6E50-DEB2-42B8-999C-7E74D9496E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Master Presentation</Template>
  <TotalTime>4110</TotalTime>
  <Words>522</Words>
  <Application>Microsoft Office PowerPoint</Application>
  <PresentationFormat>Widescreen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Blue Highway</vt:lpstr>
      <vt:lpstr>Calibri</vt:lpstr>
      <vt:lpstr>Calibri Light</vt:lpstr>
      <vt:lpstr>Lato</vt:lpstr>
      <vt:lpstr>Office Theme</vt:lpstr>
      <vt:lpstr>Town of North Wilkesboro  Unified Development Ordinance  Steering Committee Meeting #1  April 11, 2024</vt:lpstr>
      <vt:lpstr>Agenda</vt:lpstr>
      <vt:lpstr>Introductions – Project Team</vt:lpstr>
      <vt:lpstr>Project Review</vt:lpstr>
      <vt:lpstr>Project Schedule</vt:lpstr>
      <vt:lpstr>Status Update</vt:lpstr>
      <vt:lpstr>Article I: General Provisions</vt:lpstr>
      <vt:lpstr>Article VIII: Administration</vt:lpstr>
      <vt:lpstr>Chapter 10: Definitions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Canton  Land Use Plan and  Future Land Use Map  Planning Board   February 2022</dc:title>
  <dc:creator>Rauh, Daniel</dc:creator>
  <cp:lastModifiedBy>Mallo, Karen Morgan</cp:lastModifiedBy>
  <cp:revision>48</cp:revision>
  <dcterms:created xsi:type="dcterms:W3CDTF">2022-02-18T13:04:08Z</dcterms:created>
  <dcterms:modified xsi:type="dcterms:W3CDTF">2024-04-11T13:15:58Z</dcterms:modified>
</cp:coreProperties>
</file>